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F3C82D-16BC-47E1-8190-138788EBE2DC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4C817-4586-4D8E-9EF9-06BD9BBCDF40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F3C82D-16BC-47E1-8190-138788EBE2DC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4C817-4586-4D8E-9EF9-06BD9BBCD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F3C82D-16BC-47E1-8190-138788EBE2DC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4C817-4586-4D8E-9EF9-06BD9BBCD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F3C82D-16BC-47E1-8190-138788EBE2DC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4C817-4586-4D8E-9EF9-06BD9BBCD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F3C82D-16BC-47E1-8190-138788EBE2DC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4C817-4586-4D8E-9EF9-06BD9BBCDF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F3C82D-16BC-47E1-8190-138788EBE2DC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4C817-4586-4D8E-9EF9-06BD9BBCD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F3C82D-16BC-47E1-8190-138788EBE2DC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4C817-4586-4D8E-9EF9-06BD9BBCDF4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F3C82D-16BC-47E1-8190-138788EBE2DC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4C817-4586-4D8E-9EF9-06BD9BBCD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F3C82D-16BC-47E1-8190-138788EBE2DC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4C817-4586-4D8E-9EF9-06BD9BBCD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F3C82D-16BC-47E1-8190-138788EBE2DC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4C817-4586-4D8E-9EF9-06BD9BBCD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BF3C82D-16BC-47E1-8190-138788EBE2DC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B94C817-4586-4D8E-9EF9-06BD9BBCD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BF3C82D-16BC-47E1-8190-138788EBE2DC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B94C817-4586-4D8E-9EF9-06BD9BBCDF4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060848"/>
            <a:ext cx="7772400" cy="1944216"/>
          </a:xfrm>
        </p:spPr>
        <p:txBody>
          <a:bodyPr/>
          <a:lstStyle/>
          <a:p>
            <a:pPr algn="ctr"/>
            <a:r>
              <a:rPr lang="lt-LT" sz="8000" dirty="0" smtClean="0">
                <a:latin typeface="Chiller" pitchFamily="82" charset="0"/>
              </a:rPr>
              <a:t>Šalčio darbai</a:t>
            </a:r>
            <a:endParaRPr lang="en-US" sz="8000" dirty="0">
              <a:latin typeface="Chiller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20688"/>
            <a:ext cx="7772400" cy="1008112"/>
          </a:xfrm>
        </p:spPr>
        <p:txBody>
          <a:bodyPr/>
          <a:lstStyle/>
          <a:p>
            <a:r>
              <a:rPr lang="lt-LT" dirty="0" smtClean="0"/>
              <a:t>Dailės pamoka </a:t>
            </a:r>
          </a:p>
          <a:p>
            <a:r>
              <a:rPr lang="en-US" dirty="0" smtClean="0"/>
              <a:t>2 </a:t>
            </a:r>
            <a:r>
              <a:rPr lang="en-US" dirty="0" err="1" smtClean="0"/>
              <a:t>kl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4338" name="Picture 2" descr="https://encrypted-tbn3.gstatic.com/images?q=tbn:ANd9GcSKorl_7edsujKjkwL9Oc6iTqzPvXMYDfJkzR2ObOVBX8YAbAuh8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501008"/>
            <a:ext cx="4505300" cy="2807882"/>
          </a:xfrm>
          <a:prstGeom prst="rect">
            <a:avLst/>
          </a:prstGeom>
          <a:noFill/>
        </p:spPr>
      </p:pic>
      <p:pic>
        <p:nvPicPr>
          <p:cNvPr id="5" name="Picture 2" descr="http://www.smailikai.com/smailai/13/fer/13_fer_04_smilies_tik_l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501007"/>
            <a:ext cx="2736304" cy="27363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530" name="AutoShape 2" descr="data:image/jpeg;base64,/9j/4AAQSkZJRgABAQAAAQABAAD/2wCEAAkGBhQRERUUExQWFRMWGB8aGRgXGB0dGhsfGB8aGxoiHB8aHCgeHRkjGhgcHy8gIycpLCwsGiIxNTAqNSYrLCkBCQoKDgwNFA8PFCkYFBgpKSkpKSkpKSkpKSkpKSkpKSkpKSkpKSkpKSkpKSkpKSkpKSkpKSkpKSkpKSkpKSkpKf/AABEIAL8BCQMBIgACEQEDEQH/xAAbAAADAQEBAQEAAAAAAAAAAAAEBQYDAgEHAP/EAEEQAAIBAgQEBAQEBAQFAwUAAAECEQMhAAQSMQVBUWEGEyJxMoGRoRRCscEjUtHwFWLh8QdTcpKiJDNDVIKTstL/xAAYAQEBAQEBAAAAAAAAAAAAAAAAAQIDBP/EABcRAQEBAQAAAAAAAAAAAAAAAAARASH/2gAMAwEAAhEDEQA/ALzNZ50AiL9sE5HjcC6k8jgTMs0QLnkemPOH5dVdQaksO9yT1xVMM5wtKy2bSSL4ks3lqi1BTI52PX2xZ5osu4thRm6v8RSBJ78sIlAZqgUAgEHAxZfzEsemH71VqCGmRicztS8BAG++ERjVzdMSpAWdpvjCrVpqPQuonmcc1lRPjgneB3wTToE09QperuwjAcNliKeuofZBtfrGFT8UzAbSpEG20/QYZ1Mq7bMo7C+Oi14kE9Qv74AzK8JzBQErI/mgAn6YE4m+tkZ0OtLKHIj36Y7yPGatNwAQZ5Tyxrx3h4zmhmbQR+WbYGMuOUGr5ZVKCRzPLuMS1PNNl1YKVK84mCRvviqyGtVq067Flb4SBccj8sLONeGldKr0mAVFAVOdufzwCc8YQkaVcnnpsBj9luANUIdv4aM0amJiTy98aeDOJrlqrJUEq40ltxOLWpUFSjUpEKacStrAja/LFzAhynlUKrUTuFkExDTv8sF5rMQhpIinWvIbHvGFdeifNR2W4sPlgnPZEVVT4k0XaJGo8pjliKEo8HJcEgSLC2FvjDLNW0QypTT0qXsGJucPi5UEsRAFh198TPGOJazpqK3q2Ewo5SLYBfl0rZclRWULY+gAj73w085dS61L+bDM4QWHKMTeYpCkPSNTjnEzPtyxZeDkpZlRqZg6KPTEaSf2wC/IeIAtc0aQ19Wi36YdZzPitqSsIamwBXqIswizDlbC6nwepQrVRQCh4Ghm2kyG/rjatw6nUpquv+JSvUaWG25t7T8sQB5fLebWdAVMHX6dlVBYxPqbthZxvwG6ZRsw1YMxOqSYkEmZt8XbFN4VzVNnqUZRq5LOjTIZRymJBjlhh4rpf+gUVU1EPIWmp0gXgRziJvi4r4o2abVNrWE9tva2HfAeKZirVRFzGkc/MjQO0H2jHGf8LVVllAdTf07j5G+FT5dl5GRaL298QX/GPDaHSXTaCxXbe8NzEdeuG+VyoK/wTIWIUi69p54+d8MfNCAjuO2q0TzBti64NXYLqqafM1CyjTIiL8tU9MZ1rBGe4fUq1FLylNFsJuGPId5j5DG9PgoAOupGq0sYBO8De/cYanMJ5LNUsBLTGxAj7gm/fEJV4tUzNWT6lJ0Iv5RF4nlaMZ10wx4lnKbqq0m0bg6lJJi3LYdOuAPOTv8AQ/0wQ/CanlmooEAEnlEb77xvgb8E38zfRv8A+sSLX1qrVLGNVgOWB6KkSV3HMnHGXyzVJCqYAm9rDAzZmbAQcda4HWV8Q2/isW7DYYJy3FsvWIE6T3GJM5hQvrkyeWG/DuJ5YKB5bA9Rvi4zqnPCkY+hgT054muN+GKrN6CByPK2HdMUn2dgeUzI98aVK7yEqwVIgVBaD3xUQy+DSLmpq6j9Ywrz+WqLUC1Kmiiv5RtH7nF+lPS7Kd+R6jE9x3J+asrBZbe3t3wAlHI60AUwXFhtCjmY64z4bwTzXBqOdMkaR0FvvjHP66NJnusgCSYIUDEmniTMU0KUmIEnlc6u++Ar+M8OZapKQs2DbgAfyxaffHdEaU/iSQObbtHQc8KPCeerq4pVlYg+qG/KOp9+mG/E+K0mqa/TUKsFI/kA5x74D8OKPHpUKO9saUKlUyzlQDyi5nt0wMeKDUjaSzNcah6UA6xzODc1SQgMaikuZbvba+wGIpDxfLFBNOC7NCwP2GKLIZtwiIwUaQNd4+p69sAZjMU6VTTTUu5WQwHokmI9+2J3jXEnqTS9YUmSY3IP29sFU3iOiPw58uolOqZKa3AE+5tiG4dx6qiv5rh2JFmadukbj2xtmPDD5qorvUKwIgXgDaOmGS+DqHp0o7aWBLTcjcz025YqB1fO1VYP5aqyyJA1kGdhvMbYDzbFiio7MHUKNQBIZZB32NsBcWqV62YeoUKDYLtKgwAZO+GWT/D0wqM7HUBelDFS0grvq1CL79sQcZxBoRFHmPFxYKvQE8z2GDOFO1Ci5qErqiQu4RfiCxz/AGwu8U8fWhC5VmhIWSPUBzkMJuRzwX4W4s9amVqqSJJDgWk7jsOmAacH4gKlHWlFxRB0hlglY31CZAkj1Y5yvDgjOpdvKZWIKN6w0TB7HCevws5XMLUDFaBMMVJ9M7m3Ib4b8bospq6yUzFOkKtM2KV13MlfS3pvqseRwCzJeMUy2cBNMMqgIWBBcA9OU9RzxVcW46FX0HUjiVYbFSO2IlMvS4g2kU2p1ysj+VgP3wx4fk3p5erSqqVKVC1MkWKsPUPkQD88FaUc2Sot/r/TGGZAqgKQAwsxG/UHvhbxzMvRamqzBVSSdp9u+GOXYNRNYU1Ena/Ix1xFD1KCkSB9PYx/XDDhOTaYYKVI+Yjr2OBcvXoU1PmtqkyNBgf3ONcpxxEcIaYYMQJYk99toiB8sYdMUJyysHRW9DCGBO3125YQ08l5GqnEDVrUg+liBAvtt9+2CnamWMKQptMCLdBuPrON0otAgF1mIB/rtgpcmfcwA+lAwDKQCD9d5AIw182j/LS/8MZVuBAzplCDswldt/bAn+CHon/cMRX1DML5h0+aqTYxvj9mfD1LTCMD874WV87EBVC/31xyM9UmA5HfHVwCZ/gdRRyI774FWlVS8R3xVZfProCO+q/PvgvTSIiSI7WwiEuRrvpAcE3+ImMNKctYmZ5AyML+I5JWIm6iYAJAM8z3wDk+EtqgMdI7+qI/Y40igrZfTB5qOfMYncrXVakNLXkidp2nD2ndWRnMKo3374Ar5IFnYKuggaY3xDC3xfwjztAVrMwEHb374R5zweKSBhUbUreq3qA/y8sO+KI7HSkE01ldW5PbCnh3EM35/wDEl6d5WwA+2w6YBRleLlK3mMreWDB1mSRyk8zjrNVjRqkIqOazyGHfqvXDqrk1bUrAIdwpMyp2N7DA+U4OyVgyMuvkZH9/bBXGZ4hTo6vNJBG1JRee569vtibq+JajuERRBPpWD/ZxVnwaXecw8Am7c5PMzEj2wu4h4NSixdA1XTtpbn19sEfuEcc8kUjXCLDtrMiY5QDzw3pcSp5kTTpISpudQvvFtgTiVztOXZXpRSHqlRcEDmTj9w7Plk8qgAtIGXfmfbkT74KqmymYaRo08lEx/viSpCorwarBlnWNZAgNB1WtbBdPhZLAK9aBzLsf7+WC6nB9Z1ahqcBC2re+qGvvInEE1xnNmrUqLEUqZ35sSOh3vhU3B6gW24vA3H+uKnP0kp1dVViWYEiLzBjVPWeZxqlCVNRBKc2HqAjqRtiiVyXD3r0qg1N5oIhWFm6wTscWXhHgzKUoV3CirAUruDzFze/5tsfv8MrVkHlSo3UpABO1+vtticyPGs5dm1FsvUF9MMG5i1iLC0bRiBnxXiD5TMGhmqbIDMGA6stxI2kdsecW4ewp0dDirl3otoZjGn1SQNXwwT+uK3/ibkkzuQo10gNZ1P8A1wCPaSPpif8ABdNhSGWqhHDOSgb/AOMEeo7XBIED3wEc/Aa6JTYalnZgQDN9pI6YufDebrVaYpu7VNQ0+XXS9o1aX57i0jC3iviehR9LIaxQwoYiBtvbpEW/THfhvilTMFqqSkNEIZjYiQeUWkYzrWBfF+ScmFDMQwWNN4A6D5YaUMgfwtIFCNSbkQVb/UjDPNku2sneDIsQR06YwpZ91DJUJcPcNzneR3tjNbiCrUw+YWmz6EmCxvAvJjFbl/DtNiKi1A4WJNP1G3aZ+2OKvh0filrLDKTqje4BJBHyxtluIim+aq6IdfSjkRA7fPf2HXEaF8R8qnT1kwBMCZZjbkLLfqceZGgpGoPpUiZM6pAuAkbjGNRfxNJXYKawgkDf087WIjHqZyc0SaagAtpdixluukiBT2Ekz03xFx1WzhDwhck29Q+0AnGvnVP+WfocYcX8QrTHlKFSoYmoCJAg6oIsI7dAMIfw6f8A1Tf38sUr7Hm/ChL66Twh5G/0xgnACrAlpg2mAJxwniqqCAomeuHDcUp1KaiuFLG5EY6vOXvQ0NBZdXaMe/iKeoKWXUeQuftjmhwvLFiGqOZuNXL2I+mCqfBadFwymaZ6XM9z0xUB16A1TrP7Y2y9GRqUieSmx+Rx+q01pV1mCrXH1/S+M+LL/HRY0kA6e5/1xRrn8qocOdnN/wDLa/3EYVUlKKFap8TECd7m32xvnGqpUSpEqAJU2B3v79sYZvJea4bVogysAbwbnqYwGFNV8wjoPmYMbn9MLuPZpKdIpr0lmEaTfvtjzxBwqqpDVTPpIGlCJib9r74maSvUAJAJXqJ+k4gq0z1HShqajKALqJJ0j779ccPmJUmnSAUbs7EAA9cT2a4y6ssaQAAsaenvywz4Xxh8ytSmXXTImVgDfnz9uwwB3lHyxqqpCTYltCztEzJnHQzXw6iqwSWNgJ3FwMd1uHFvjAFJACI/Np5xz3wFXyyV4hCUQ21CBI3MntbAY8cy7VMu1QyKMyXuWI7Dv3wmyviXKUaXk0qT+ZuDU+EzefTOKPiKs1MB48oG6qwJaLgEDlPLnzxFZ7JvUqWTU/8AlF1AMgDTtAwBnEeM5yiFdHpBXBIAhgSIuLSB3wpp56vWcVqhAAEGIHvtv874bZzK1TllHlnzTUMkiWCwIkAwATzPTAuV8PnzBrEW9QJJ5RJgRfpGCualJ3VUy9M1ajCSSJgHYEbDrfHHG/C+Zy1DzK1RQp+JQYibRYAH5YYcRyxprqQOBMs91sNtPQYXcJiurUtTE6wwDajYTN4IEd8EX3BcsBlkUiyUgxBMSSBAnlc79sBeH+H1aYfXBWqCCAZZWv6v8ymd9+uOqnEV0mmjS0HURueg7e5wFSlR5ruSFMBQZZmifSekc8RWeez65PKLlg/nimTqKiNBJ1Bd7kEj5T0wk4fxqu7lxoOkxH5oPLe3bDvKUTUq1TVFJUZhDEyWLATCxMxBO2NM/lMnl/z0lJ+Iljq9lVZJPviVU7xrhP8AESvTQVFPx02+IEzv27jGlCg1M66Y0EwbduRjf3w0oZyhU0gVdKkElmUwI62F7Y8oPRqv5dKq1RouRTYKvueV7TEXxNawwyXFPMT1yrbTyn+xgxKFNxDWbtt8v9MAVMl5YIPPmPt9MfnAWCR2YCQO9tjjLbrS1JrAxMhgJHzjbHPE6NOpSbYqfjXaOv2mD7Y2CGD5bmN9PP8AUHA1HOiYax2kbHexwHPFuJUqGXHlq1QKAquLx0JaJBG3yxMZ/iJp1G/mNMekqbkkmDqEnl9R3xSZmn5JU0DNOpZqbSVM7g2gdj2jCbOrS/FPrUVdFMSRsCSAJtYqBHOMIUoyNQkAsBq+CIBvEwYIHLfvzxrqH/Kq4cf4KtZCqgKwYkttAkxY7QOYFyMAf4O38y/9jf0wg+sU6VBGGp2Yi9rDG9TPUiwC06jA8xywvymQZgXOw2wVTzWgCAZHf+gx2cBLvSB9AZj3tHvjVOIhFPmQqjqcYZfOibobnfGdVFedSLvYETgNcrxFMwzLTkhRIn76T07YZZtNa0306mpn1D80QbjuDhPlcstMnRTjpoF7+x+2OE4nUpVdm1NaDe3+axgRgGXFUTMoAD6kB9LGJ98T70K1OkpMGoTpUKIVbn9FG+KCnki+oqw1HZWBG/ff7Y/VQqUBrWDMkAkiRvBInATWbzJXRT1tVqt8Ks2/OW6IB8zGJjOo61bFS3PQSF7RzxQVuDGjmfO85H8wEKAfWdZgC3wwLTMYK/HNrimAdKjaPTyHvtiCOqUXdodZPtfD/gXADSUFSRUa7EiwvIAm0TvhzXzRjUtIM5IkNaAO8SRzwJWNSss1NAVWJCrYkgdz3wBaCoQvmAaj6Tf0mLz9It2wtWo6hkBUjUSXMBYPQHtjDMVtNRUiEUEk6rzbYC0b3jHC0xU9RJKgSB8I7fFF/rgP2XrX1lkZQZkLINthLafnyxhT/GK+pWQ0mJ9PoBvsJQCfeceZ6pVUq0KabGPL0T9SIlsEfiqOgaqWgM5QsPUkqARYkHbp0wU+yFKk1NWH8T+bSLqR3X0sPe+EviTjQosqUlUsxkuCSNO20Wv1x1mfDS0oqKaa6p0PTLA3FtjMGOeA34BTepqrZmqagAEQfeL3jtgIzP56vVX+I5ILRpHw79By98GcI4RUcMEE+i8jpcR8xGG/FkpZcF6NKnU0HSwZiP8Ax5/IYVcS8ba8o1JFVGYjWAsQBexBuCYvvaMQJ89x2qrjSdAEAoNtuduX7YCHHK1QBWayzECDeJmI6DGNdpci1yCPnGLHh3A0pKISTuWI36/7YupiUqZmq1lLGdtJvf52wwp+GqtWCSoiIVjvz5TGLIcOkRpFMnaYWedgd9scLk/XoWohcbqHBMT0BMe2MNRHt4arwqFYBYjVuo9yJ59sfQPDfD6eVohQ2skyzAbn2N4A2x5RpuAwZSOYPK2++PKFWDY7/PEbw5zHDRUSVOoRyvv98IcxQKSKimP54OkxtJAscOMpnog8+u2CBxZTMwZ59R+mI0llzpQgry6ix9iL49fMipcgajuDf+zh3nKVOpsShi0D03jvhLUygDETaPSQZJNrEASDv1tiKzy9Rg2kCewmY6xzGBMrTUZmqzIoBiLj1GoLzGx9J9vnYp8lIm8r3uPt98DpkVWsznUzVAraZlGAtuBBvffmMUHZt4C6CurVJW0EEQVnY/DYnttjH/Fan8lX6rhx5NF6SlqZBd1EKYJ0wLn+Wd+Rkb4T/jMp/PW/7XwqR9EFLQn8RhHSdu3vgIcUUSAkmYAiSe5/pgeqiPpeq+lV2E//AKgc++MM9xBxNOgoR2O+7AdSeXyx2cDDM5kn4yKYG83P02HthJn/ABToDCmSxHwljC23sIn2x1U4exIBnlLEb+2NK/hZKiidRjnMD7/TAfuH+MGIJqOFYWCom21774pU4vU8ofwjUsLsyjUInULT/TEtl+AZcGQ3qWOZIF9jFp7YpeHZRjJLnSLRM/K4tgFuZ41TNKr5dN0ZCJnqTG4vE79sY5LilSrkyaj3ViCzbBRuZ6cvnhzmBRhwBo1CJj4p6j3wJxbLIuUdF0gLBYmw0gSd9r3xBNPURAlSdTEEovIwbM30kDG+WY1FWqsozD4kOmZ3kbSJwRW4OHp09MyiAfWN/n9jho+UAUIAAlNAptYkxNvpgA+GZaqNWmqzBhu3q+hIt8sbUssi0y7VSzXFh6uc2Ow9sH06iPRB1spBspUqDPIkm5/uMLeMUko6PMJ9U6lPxRG4tBiftbABcPppWhRoWsZ9DlhqsbowPXkceooXSWpumk6XvIU89Ux6R1GF/wDiFGlm6SEEo6hkqKw5mPhIsR74rMxwgZmnqWprVrQ1veYPLAC57gDkStQzuFJkRyKkEgjmL4UJwZh8bahTbWUAgmOe24BNrYe5HMtl6bU8ywXyxKPy07b+/wBzhVxPxKtCmNHqrumraQiciYtJkQB1xQFRoFaSrWOigrEqXYBVGwubtI27Yz4vxzJugFR2rOFIVqYieQBboDzi2FtfNpVTUIWqoAYVGcj2AFom0H743yfDyGYGmPhZ0RFAtTAZidX/AFAR9MQT/kNWCSqhkkB9J1FZkaio9RB5kTgfi/hYFC9FpcxChWE3uLiJB/TFJ4E4h+IzT0cxAZ6WpLQAVMFQf5TM35gY58TcRrZGrOik9Ek6ZXpBIkGQ3PvyjYBIZPgVRaytUpny1CkixJgAkATudvnhtxbx3WY6aaigBaIl+R3I9Pyjnvhpk/GNB6q+Zl3RWVYZCGE3sQYgRHPrvvjvj+Ty+bKHKBqrCzQIN40+k73m8xgqYao1W71Ph/M0ljI2E7/PBOT47+HJ/D0kVipGtvWxmOtgewH1xS1f+HDLTQsSDBLxcAxIt0HUHH7J5LLZGmGqAVa7Sb/CgEgbjc7wJxjW8NODZGrXoh3WGHxu7ALtBNxHci+P1PN0Ffy1DVYF3SyA9BN29xA74CyFTMcQYoQxphpIFlMbDppm/wAsU6+HxSQPXqKi2ETsTsPfsBjLWE/EaFWrSdKQ/DqwiVhnIP8AmuAT22GMF4cyIiw0IoWWk/c/PDitxAlxTy63sTJBcg7GL6VP19sKOJalIGouXb1EtN4tE23GI08HDCROsL7fbY9MC0xEgOJNrbH7zjrJSJF2Mm09OvTHvkqy6pUyfytqP/j+m+IuMKlDWCFKtMhtTEAbSBYyCO0d8aLlKwaX0On5IMabQYtAmJ+uMamRdXHqpqg3BJk9IHL5nDCkqcizRvpDfe4APzxFcloBkGNhKybiJBAg27/TA/8Ah1T+Yf8AZ/rghcsGrwmuRuZj6gTba5IwRrf/AJn3P9MWkGJ4XAealaQu4W8Eibk2H0OGFXiSI4RUAgSzRJ7fM9MIXrlF3JMz1wTlXNna5JuZueuPQ8rrNeKmDEJRJAFnMb+3LlgFmr5hTqYwdv5QeduuH1Z1qKfQFpi8+3W18Ks3xlRopUgNbC/M9hbY8z02wBFLL0stTUuxtJCn8zGxgDmfthqeJDQZGkBbwdsIn4Q6lX1eZUDAlQoY6ZF1XffpGKGhw2abPp1WJioNJBFuRNu98ADmKhCP5YMqsy4JuY25WEG/XHmT4gK1ErW+IQCY3vz5HG+a4iEphakLMMSL9YA5HpfCepxigzBPV1lx6efS8e2IGuX4mGlUDRqAmwXlNvpjrP5UaBL/ABSBciDfcRPzviTy1di4M/CwOkERvaQLQY++KfizsZ8sBgLGwsd7EbiOhwGtGhUamEaodIsCDZunv2B+mBuK8LMDzC0pESPt1E8vfA7l1QQCJvMb9f7jGI4vUjRUqJpJiXaAPnI9txtgMny1CsyQommZV7EjSbz8+Vr8sb0m/Co5VySDqgbAX+U3xvw+kCfLU0hU3CgrqYbyJ36xvzwJxTjtOlqnSaiWKTBkWg2t3tywCvxDxetnhSDr5aaCJHVovbaIFsD/AOGFV11Ky02UR6tyB8MCOVrdsMMnxomFbSEaYIWSGgb9b2v0wB4jpPmKtOkqhqYub7fT1Dny2IwGFAfxFp01J1nciGJnkNRP1I6nBmd4t+EzFCsoDIAQALlyCBUB6clv/NOEpqVFBqKVps0gXOogmGPLSLbnv1nCupnoAlixJaL2X4QSOpMRbpijfK580c55yLZQYQNI9UqBN+bW9hOLLi3EPxYUVKagQCRvJFgT9Dib4Bk6ajUxlzJ9ILBRyLECJie04YUc6KpVaIDVGIAUyD7crRfEoKWCyoqQIPpCmIUxtEYivLahUKkMCp5yp+3XH07iVIZOmzBlFZ0ANiQJu2mT9PbHzp6hqVAF9Rkn1tH1mF/3wV9E8LeO6D0lo5g6YJAdmLRO0ljMH3xvx/g4pkOqpVQiUJ9SzBjY3G1v6Y+V0DpMAXueXK2Ljwh4iCg0agDUiPg2URuVO4PPGdaw0pf8RqSU31UilRbBR8B5bxIg8j03xNDxHWzeYDOofRqKLHpW0C228XODvFHhoalqI0pUsGA3I5Howv8ATBHA/CRpPqaqAYggDUYsemMtN+DcOrHU71m1P/7sH0sdgf2tAt0w0rZCnFNGZU1NChpLMTz7AddsG8TzNPL0tb8pKrO8czHLHzrOeJGqVGq6vV8KjaFsT7SLWxGsb8TzwGujRACEAEgepjzk9v6YN4c9RcsUqsEsAqqIdQI3iwPWcOuF8IQU1KrBcAsx5lgJ57e1sDccVKFEuRqYn0LtPUkgWXkAMYbDUMtqqEgCFWWJsABcsf8AbDGjmle0NpaAAVAJPS2w+98JuG5qrV1MW9DkFKQsF58h3G9zGG2UoNra4AQETymIt8yR8sAr8R5RadMUaHo3c6DEwRYR0Bn/AGxLedmf+ZV/8sWecyaPU16jqB35dLiNsC/4bS/5p++KGK0dbR05D9zhmmVWnBc3/X++mCKVFVaNtI1N26T/AJicBfi/Mqa2nTBgAH2x3eUBmOLO61GutNRpCn82rmL+xvhVwfMhHLPMblgPV8vf/XFDxnha/g5oyx1qWHMHbaJgk/pgNMguWE1rsf8A41gsPrYb4DvLcarhx5FPyk21xLH3n5n9MUlLjjadFSorMRsyhZnba46YUcUoVPLlG0IyyBpJaIk6uhiPvhVlStINAJbm+9yDp/T5e5wDfxRw2pWpUtJMCxQHv6b7SJI+eJR+G16dQCqptYSIjpeMVmW4j5dIGqSCxOlSJlbR6QQB88Mq9dikMQyEbkRY9elsERuT4cAmoxLtZAd7xJPQxA54pWz1RBL0kQBlBC6pgze5Mi2+PRw5AQVExadUqsGbHrvuMecWzrEU4EiDIJ+ICBy/y/oMB5mcm1RtKH1wSFNm35dSOm4wtr8JbM0Cr+kI/wAYA1Ke45qe9x1wVXrFlFWmSDS+cAf0GNKvEvOQshqirJUsAQpA3PqGl1HW8RBjATtLwHXdWC1AylpsYvttEyP336A5jwg6mSLqbxB+pmcUqeJWoDSjGu0aiLfOIUbc++NqnF6lUITpJK3UqCRqEm+9pEDnOClfDsgyLNtf+cWXrA/Mb8xO2+GfDshRo1pqksKyurnl6xpJvc2MdpxqvCKrwRTYKNgYX9TgPiVPy1PmVkprzh5P0GoT2jEqo3LeHQ2bGXioQtXSzASBHMm8C2HXibw/lVQTFEqdKkLMz1Mgk8rTuTig4PxMuUamwZWktpG7IIGqRM6SLxsecYS1V/E1ZZCNN4cbMYn5xIHTFInqr1GpaKNF9MSxCklgu5Me218UfhLhDZKhUzuYTTK6ac2b1XYxymAB1k4quAZTSwgRIiRyA3j32wm/4m8URjTpgyEJlYME23HOO+IsQfH+KtmHLEEi0DpGOOD1aKaxVDFiAFgxAvM9Zt7RjDP5ou1xve2BKLX6/wCv+32w3QzXJB39DA9A1jt3t1xmWKEbgg/6YyynpMzb7jDJqavTYn4xee2Oet4seA5j8RlwhNkYMo7mzfaMUuWyI8wtI0IoBPsIPznEj4CC+UwBEtaTymNX2GKDiXEjTp+Whktc9Tzv0E3wqxGeL+KNVd+XIDlb9sStKmbWk4YccosKjTO89AQdsB5HKtVZUUgEkgajpG2xJt2xndaw44DxcZerqYsUCkaQZkx6QZ2E87xjTjfiNc1MyI2EWiIAHIc/rhRWyDoSrKQw3BO30wBUoA2MmL3NrdRtiVp9C8P0PLoK8HXHpBuekn+mGbVlpU9Km8D53BP74+e8B41XSEDroYzDgHT1gzt2OKepVapuIHWL/bFwavVJMqjAnl79OfPGn8T/AJTfUYGdCANMlzyGO/8ADa/b7YCxetlS5AV6jc9O3zYAfrjjMZqjT2pJJG0m3uZme2FuVzGjJMVNmbfuYEdeWFOT4LXrNqEEkmNTATzm/LHZ5VBW4m4Eg04EaoSYnueptgTLcCWqwrPUZ2mYPIGesyv0x5muBVaSBVa7LLrYQQTeYmeW+PchkfKRKvmFasHUGJZT15b22xaDM4zKFAMFBAO0SQB84iOuMstmqpYtpUoDYxd7x8W5sD9sd53NNqUiIG8XuZj/AO28++MM7m3VipbT5g9J9xe+wgxbngCDSSq2sU0EiPiBIv8A+O9+uO3Y0tbNrZTYCRJkwLcue+JTLUqmtgNTaZDAbEc/fDrxbxOoi0Upgj4STyEXg+8+2IpvT4cVR1b/ANt7x06de2As/wAFqvTilVHp2IuVk8xFpuJjAfAeNtULrUYlXBIDcjc2EW2xwEdWMS4FjyIjb3G23+yoKoZCoEipVDaSGYBdJNuZEcgfci+MuLuv4f0/AQXZifhQH0qo3kn+zjLgviVKpajUqISxs4BvIsDc7G393Kz3DiKVamYlhAI5C7A/UDC8XU94ccHXWVNKH0IIuY3M/QRPLDDjPDq38NKYAqOSxhgpUR6ZJIjcz7DGnCjSyVHzKp9NOAPTN7/CObE8tuZwuHG6efrEVHKUSPSg5Gd3M3Ynn8tsAufJVRVejqdaqmNJJMmCbHaDIIHfCGsj1VOoENqjnNhB+VsWPGMktOrQzFEhlkIzKSVlSNpMg6QQQY5Y94NwXzS9V/gLMRbe+9uuAz8IZN6FFmsW2Ai8tAt3M/r0wzyvDGpaXbdiefyM95IwbQpBSpIiD6VHLoxjH7idY06b03G1wZIMkjbsd/liKPfiRy9LVTUVKjEIinmTe/QDc4+c8fzmln8w66rH1Ny3/KNgs89zivzudNDJiqCdSWHUtVP2AABt++JDw7wU5uuWY+lTcxMkz8o2+2AR5ikSNQU6fhnlMT9ccIB0nrtj6nxLhdA5cU2pLPw0zNxJKyO8LJOPmmW4RVqVjRpqzOGIubiDBk7AW3xndajrKBGb1BvdSNX3tiiy3AUCllrK1NlI0kgMQRtvOrtG+CR/w8FNSXqkuVgAL6Qx6XkiMa8K8JVNSqaisgYMQFkgja/t0PScZ1rBfhmhpoBaYlmYiZ5TBJ6XG3vhjmuHpQU1Mw+kk2B+JjyPYScaeIOPrw4aFUtWcap5ATynHzfi/GatY6m3Mnrc4jRp4j49SzLJTpoVIBAYGxnkZ6kdsIKWYFMlXRoJAEdTbn1/UYWUs0wIEm1pPbH0fJeH8vUoq1RpdlVjLCZI6C08+uIuFmTqOo01aPmU+T/nX2jcX+2N8xwfLOs+YVboVP6x++GuRppRUgMdPtOPcrnkMgkTPJR/QYKmqvhxd1dT84/UYaUnqxACyBYjf9b4dVa1MXBH/aDvjmnnUUEhRM/yjFCqlmmRrrEjodRI/v7Y3/Et1P8A+Nv643r8XZpgKo5GBOBPxNX/AJhxWaa8EcBCmgMJ1ANG+0jlyxRZfLsPi0gnYDaI7YiMrXI+k/3zx1mOIVGY6tcxZjtFuZ69B0OOlcFzUzFL0gnUzHSIk36bgffC3OIhMaFVybDXe3QCLwDcxicy2YdqlPckMIA7RsP1w7HBVSatV5eDAXYRcgkb+wwGeW4lTS1RIa2xncXMCABG/vhkKqsfSAaZH5om0bG8gge9sB1uFUasB3FJyNQEgSOrT+8YKyORpp6DmFIj4SLG8iDO2Cg6uXCS9JTEXVTt3g/TCjimeeuwVVBDQBzJ58zy6+2K1eGRLCq4BG3paOUghpnGVHhLsTpqCqpHIguAes3j2wIn8nQTz6dMXInUR1gz8hMYdUMuNGs8hf5D/b6YwyHAzTrOdMR9gBJ++GaUv/Tty1jb3AFv1wSIqvXpGqEqIrCB/ldZAkqed9sUfFRpWm250XPtIGJjjnBmasHAEAKIm/a3zGKmshFNQwg6R37nEqwozXC0rKocHRvA3JHIf1OJnxXwcUq2pCFZwIpII0KBA1GbsewHM2tj6PlqKUlVqgJeJVNz+uFDZCl5r1agJdjMGCb9gIwpE94a4bVrT5gZUME9GKggEf5oJE4rmqqi6R02UbRsME5bJvVNhpQYD4+yZbQGeNbQAtz7mSLDtO+FWJWhxtqGbqBhKFgBqHUC3cSd/vij8RDzgjRCsB9uXywKqZOqQKtQzyJG30vhhw5zUpVKO5ABVuRiYPY7jCpE3xbIvWrLSYlaFKmDaPU7jVbvEC/Tvgng/DERVVV1Q4IJ3mDe35r/ACwVVzJqJTWDP5j7WHbBfBkArMZAWmpIPIEwP7OJWsxrxEaKgUKCy363jfe0bxjqjRTKqQihalSWJO97kseZnljAVWq1G0QSfzAzaevQYwzzAOVDao3P6/fEafnrM7XJnufbbph1kqT0lkIXZvhQcp5seQwuyVBUXzaphZ9IiS0ft3wp4746csVpLpSet7fL9MZaEeIsh54Zs1UWmVuBTAZrcpsPkTiG4lQoyBSLxF2YiSbzECIiMe5zjj1LPpN/5cLmEibX6Yis2yqn833x9A8H56lVVV8pvQIJkxYCNhzjbENwnw1XzImmsqN2Y6R99z7Y+gcF4W+UoBGqKzST6QYE3ueZ7xiLg3izKrUwFlGMH78gRa25nANJqPl6mVQ4JEIdQEG14F+s7Y5z+VFQSZnUCTJGx67xjsZRQDpG5JNuvtjQHrZ8tIQAKAP9+2BBJBOoiOnP++uHi8OSADvvp5D/AFx7V4OqaXPI2W8W5nsN/piss+HcChQ1QwI2/vnjnXluo+2OczxMMY1QNLEdbSb9yRiG/EN1GLiapNGgdAovvsLmeow54iylFQKTUIBN2tIEWmJgD/fDH/ATOqppT+VZ1EkbWAv1wzyNCnQmo4uN3a5PsNpxWIg9URyM9fpitocM007aQ4kAj4SZ3aNzP0jAhyVKs58unCljdmM36RCxfoffDhq9OkArOLcuf0/bBIT0+FVXLGudM7NIIk9VNyOdjgPO8JqIxCiRyYQQRy52OKY50GmzhWsLCJZvbpO3PCxPENVIDCJEwQP05e2CwFkKWYAgrI9xhhlMnVUzTttYk/UGMbHxCRcjTz2jBPD/ABQGsY6DkPsMAVWzhUTVQuYjUogkHkdJuPfGlaoppKY9OkEA7jpjh/EgVoNODyIMgi+xiMD5zNar9/7/AL7YIDymWDTVqfCrTHU3gfefpjWil/MeJAsDsOhPbtzx2KWtQpaFnU39/thhl8sKkmCEEgDme/uRiKm9LtUc+YPLJ3PxH77dAP8ATDHhtGit9Wo+36WOC81SpiNWhAOQMt8+QwpzPiRKNqaA9yf2kfvgpyyFn1J58ja40f8Abtt2GF/GvCL5wozMEKEx+aZiN4jaYB+mI7N8dzHmGoKrG9lUxE9gI3wyyHjiuDpqVIPVhI+dre+FIPzH/DMmD50N/wBNj952wy4NkTSpVEb4kXTPWCBf74U0fH76ylQbGbgQQdoO+HfDuILWWo6WBUyOlxv88SrCGrCyo3iAf76Y/DJk0yqSXqyu8GOZJ6TbGlHLGo8fzNb/AEw545m0ytOFswAuNwIj6n9ziKnsxmlydMZWleoLO0zfn9OmMcjl9bSwkfr0GFOV1O5qEbm37nFZwXKFhqkKo3PMe3fEV1xKpTRGesrVCAYRVmygmBy0gD/fCCn4MpZxhXK1KKPfSIJj2Ahbf7Y78V+IVo6lonU08zZeu2+IYcTzFZ4Bdn5AST8oxNVV8V/4erTSaRqs07OF0x8jMxiereHakESk/wDWJ+hw24Z4e4kTqugMfG1/+25xUUPDzFD5zaqm0qF0/wDlucFK/A1Qmi1IqwNOSxIAAkyIOO0zdyFnTO++N8pkRQSooF6kAmRBieQJjC2r6BpG536WOGDdqqu2hfhXcnmTijbLrSplj8USJ7/vhHwfhhqEEekA7nB3FKRaQjSJuZxpBnC8oANZMnoeows45xkGqFAMAATNon1foPpjbPVanllUAkkfID774m8zw+rok+qpBEDue+LUmsOK53zHLgbz+n9MIPlhzluHVQp1Kd/2wJ+Bf+VvpgPrj1VQXYAc2PP63jCTiXEVrOFQGpB9IHwmJkk9P6Y8/wAPZ6v8UgsYMXhZv9B2w0yGUpqf4azcAsx/QDlhWRWT4aVUaiFlbxyn+U7W9sLstwGape/lg+nq3KT254PrZoajN4j2HID54wbPki51HmsQqx33Y4VGj0tZjXAHU9MYGqAYVQw/mYb+wxomZWdTEewEfsBj8tS8qse5wqgs5wtqsG4IEbECPmfv3xzl/BZNvMAvtz5d98OKjNo1EwNiPbp2x7lc6Gkn8wI+lvlgj9S4P5aaajBhOoBrQRsRBwAagLCbAb/LBWazAUOkk6ALXiGGr64V06mqw54UNuE5eQWY25k7QMIuO+NwGNGkLXGraeXyGNvE3ENFJaIaBEsQDJJ2wt4d4cp6RmKs+WPhSZ1e8DbnGJVJcxmqtQbMdUkW3jADo0SSf6nth5xXj8H0gACwA2AHIDE7XzZeSdh+mFGVPMQ03k/3+2Ca9WRq+oj+74Xu4ZgRt/pjaihc6Vn64m6uCxVDgD8w2P7Yt+Cjy8ob3ax/fE7leBKoEMdZ5EWHsffDvNvpYUh+SF7Tz++JWjzw/lYBqHZdh+pxKeJeJipX0H1uTt+UdZ6wPlip4rm/IyuldyNI+cTiU4TwbQSWvVc9dgdgP3xKo3h3DDUYKPr2/phlxmuPL8vLgkCQ1SYUmLgE7++N2VKVMySABLkc+gHbE/xfj6sswQv5UGwHvi0Y5XwnSdS9ZrdEO/uSMF0eOplk0ZWmKY2LGNR9yb4jeI+IXbcnoALQMKamfYyOWJRbV+LZl5JqkT0Y4RZoVACTULEciT+/PCajxNxYEwOU/wBcO+DZ41XVWAgnlgKHw/lGFNS06tz89vtgvN5YFgD/AH74YZFwbD+4wyy/DaQRneZjfoMXDSjhVUkQUhRzJsf2wHxvPFWXSQovJ3PaBhfxnxiiylMGAbGIxOpxBsxUiSBe/TFsQ2/x0mqNQK3udjhzUzYA+IGetzhRR4eAsbnrz++D6fBG06mMAdMKrxs3OzDvj38S3832wNQpBj6LJMFj23sL4P8AwWW/5j/Q4l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RERUUExQWFRMWGB8aGRgXGB0dGhsfGB8aGxoiHB8aHCgeHRkjGhgcHy8gIycpLCwsGiIxNTAqNSYrLCkBCQoKDgwNFA8PFCkYFBgpKSkpKSkpKSkpKSkpKSkpKSkpKSkpKSkpKSkpKSkpKSkpKSkpKSkpKSkpKSkpKSkpKf/AABEIAL8BCQMBIgACEQEDEQH/xAAbAAADAQEBAQEAAAAAAAAAAAAEBQYDAgEHAP/EAEEQAAIBAgQEBAQEBAQFAwUAAAECEQMhAAQSMQVBUWEGEyJxMoGRoRRCscEjUtHwFWLh8QdTcpKiJDNDVIKTstL/xAAYAQEBAQEBAAAAAAAAAAAAAAAAAQIDBP/EABcRAQEBAQAAAAAAAAAAAAAAAAARASH/2gAMAwEAAhEDEQA/ALzNZ50AiL9sE5HjcC6k8jgTMs0QLnkemPOH5dVdQaksO9yT1xVMM5wtKy2bSSL4ks3lqi1BTI52PX2xZ5osu4thRm6v8RSBJ78sIlAZqgUAgEHAxZfzEsemH71VqCGmRicztS8BAG++ERjVzdMSpAWdpvjCrVpqPQuonmcc1lRPjgneB3wTToE09QperuwjAcNliKeuofZBtfrGFT8UzAbSpEG20/QYZ1Mq7bMo7C+Oi14kE9Qv74AzK8JzBQErI/mgAn6YE4m+tkZ0OtLKHIj36Y7yPGatNwAQZ5Tyxrx3h4zmhmbQR+WbYGMuOUGr5ZVKCRzPLuMS1PNNl1YKVK84mCRvviqyGtVq067Flb4SBccj8sLONeGldKr0mAVFAVOdufzwCc8YQkaVcnnpsBj9luANUIdv4aM0amJiTy98aeDOJrlqrJUEq40ltxOLWpUFSjUpEKacStrAja/LFzAhynlUKrUTuFkExDTv8sF5rMQhpIinWvIbHvGFdeifNR2W4sPlgnPZEVVT4k0XaJGo8pjliKEo8HJcEgSLC2FvjDLNW0QypTT0qXsGJucPi5UEsRAFh198TPGOJazpqK3q2Ewo5SLYBfl0rZclRWULY+gAj73w085dS61L+bDM4QWHKMTeYpCkPSNTjnEzPtyxZeDkpZlRqZg6KPTEaSf2wC/IeIAtc0aQ19Wi36YdZzPitqSsIamwBXqIswizDlbC6nwepQrVRQCh4Ghm2kyG/rjatw6nUpquv+JSvUaWG25t7T8sQB5fLebWdAVMHX6dlVBYxPqbthZxvwG6ZRsw1YMxOqSYkEmZt8XbFN4VzVNnqUZRq5LOjTIZRymJBjlhh4rpf+gUVU1EPIWmp0gXgRziJvi4r4o2abVNrWE9tva2HfAeKZirVRFzGkc/MjQO0H2jHGf8LVVllAdTf07j5G+FT5dl5GRaL298QX/GPDaHSXTaCxXbe8NzEdeuG+VyoK/wTIWIUi69p54+d8MfNCAjuO2q0TzBti64NXYLqqafM1CyjTIiL8tU9MZ1rBGe4fUq1FLylNFsJuGPId5j5DG9PgoAOupGq0sYBO8De/cYanMJ5LNUsBLTGxAj7gm/fEJV4tUzNWT6lJ0Iv5RF4nlaMZ10wx4lnKbqq0m0bg6lJJi3LYdOuAPOTv8AQ/0wQ/CanlmooEAEnlEb77xvgb8E38zfRv8A+sSLX1qrVLGNVgOWB6KkSV3HMnHGXyzVJCqYAm9rDAzZmbAQcda4HWV8Q2/isW7DYYJy3FsvWIE6T3GJM5hQvrkyeWG/DuJ5YKB5bA9Rvi4zqnPCkY+hgT054muN+GKrN6CByPK2HdMUn2dgeUzI98aVK7yEqwVIgVBaD3xUQy+DSLmpq6j9Ywrz+WqLUC1Kmiiv5RtH7nF+lPS7Kd+R6jE9x3J+asrBZbe3t3wAlHI60AUwXFhtCjmY64z4bwTzXBqOdMkaR0FvvjHP66NJnusgCSYIUDEmniTMU0KUmIEnlc6u++Ar+M8OZapKQs2DbgAfyxaffHdEaU/iSQObbtHQc8KPCeerq4pVlYg+qG/KOp9+mG/E+K0mqa/TUKsFI/kA5x74D8OKPHpUKO9saUKlUyzlQDyi5nt0wMeKDUjaSzNcah6UA6xzODc1SQgMaikuZbvba+wGIpDxfLFBNOC7NCwP2GKLIZtwiIwUaQNd4+p69sAZjMU6VTTTUu5WQwHokmI9+2J3jXEnqTS9YUmSY3IP29sFU3iOiPw58uolOqZKa3AE+5tiG4dx6qiv5rh2JFmadukbj2xtmPDD5qorvUKwIgXgDaOmGS+DqHp0o7aWBLTcjcz025YqB1fO1VYP5aqyyJA1kGdhvMbYDzbFiio7MHUKNQBIZZB32NsBcWqV62YeoUKDYLtKgwAZO+GWT/D0wqM7HUBelDFS0grvq1CL79sQcZxBoRFHmPFxYKvQE8z2GDOFO1Ci5qErqiQu4RfiCxz/AGwu8U8fWhC5VmhIWSPUBzkMJuRzwX4W4s9amVqqSJJDgWk7jsOmAacH4gKlHWlFxRB0hlglY31CZAkj1Y5yvDgjOpdvKZWIKN6w0TB7HCevws5XMLUDFaBMMVJ9M7m3Ib4b8bospq6yUzFOkKtM2KV13MlfS3pvqseRwCzJeMUy2cBNMMqgIWBBcA9OU9RzxVcW46FX0HUjiVYbFSO2IlMvS4g2kU2p1ysj+VgP3wx4fk3p5erSqqVKVC1MkWKsPUPkQD88FaUc2Sot/r/TGGZAqgKQAwsxG/UHvhbxzMvRamqzBVSSdp9u+GOXYNRNYU1Ena/Ix1xFD1KCkSB9PYx/XDDhOTaYYKVI+Yjr2OBcvXoU1PmtqkyNBgf3ONcpxxEcIaYYMQJYk99toiB8sYdMUJyysHRW9DCGBO3125YQ08l5GqnEDVrUg+liBAvtt9+2CnamWMKQptMCLdBuPrON0otAgF1mIB/rtgpcmfcwA+lAwDKQCD9d5AIw182j/LS/8MZVuBAzplCDswldt/bAn+CHon/cMRX1DML5h0+aqTYxvj9mfD1LTCMD874WV87EBVC/31xyM9UmA5HfHVwCZ/gdRRyI774FWlVS8R3xVZfProCO+q/PvgvTSIiSI7WwiEuRrvpAcE3+ImMNKctYmZ5AyML+I5JWIm6iYAJAM8z3wDk+EtqgMdI7+qI/Y40igrZfTB5qOfMYncrXVakNLXkidp2nD2ndWRnMKo3374Ar5IFnYKuggaY3xDC3xfwjztAVrMwEHb374R5zweKSBhUbUreq3qA/y8sO+KI7HSkE01ldW5PbCnh3EM35/wDEl6d5WwA+2w6YBRleLlK3mMreWDB1mSRyk8zjrNVjRqkIqOazyGHfqvXDqrk1bUrAIdwpMyp2N7DA+U4OyVgyMuvkZH9/bBXGZ4hTo6vNJBG1JRee569vtibq+JajuERRBPpWD/ZxVnwaXecw8Am7c5PMzEj2wu4h4NSixdA1XTtpbn19sEfuEcc8kUjXCLDtrMiY5QDzw3pcSp5kTTpISpudQvvFtgTiVztOXZXpRSHqlRcEDmTj9w7Plk8qgAtIGXfmfbkT74KqmymYaRo08lEx/viSpCorwarBlnWNZAgNB1WtbBdPhZLAK9aBzLsf7+WC6nB9Z1ahqcBC2re+qGvvInEE1xnNmrUqLEUqZ35sSOh3vhU3B6gW24vA3H+uKnP0kp1dVViWYEiLzBjVPWeZxqlCVNRBKc2HqAjqRtiiVyXD3r0qg1N5oIhWFm6wTscWXhHgzKUoV3CirAUruDzFze/5tsfv8MrVkHlSo3UpABO1+vtticyPGs5dm1FsvUF9MMG5i1iLC0bRiBnxXiD5TMGhmqbIDMGA6stxI2kdsecW4ewp0dDirl3otoZjGn1SQNXwwT+uK3/ibkkzuQo10gNZ1P8A1wCPaSPpif8ABdNhSGWqhHDOSgb/AOMEeo7XBIED3wEc/Aa6JTYalnZgQDN9pI6YufDebrVaYpu7VNQ0+XXS9o1aX57i0jC3iviehR9LIaxQwoYiBtvbpEW/THfhvilTMFqqSkNEIZjYiQeUWkYzrWBfF+ScmFDMQwWNN4A6D5YaUMgfwtIFCNSbkQVb/UjDPNku2sneDIsQR06YwpZ91DJUJcPcNzneR3tjNbiCrUw+YWmz6EmCxvAvJjFbl/DtNiKi1A4WJNP1G3aZ+2OKvh0filrLDKTqje4BJBHyxtluIim+aq6IdfSjkRA7fPf2HXEaF8R8qnT1kwBMCZZjbkLLfqceZGgpGoPpUiZM6pAuAkbjGNRfxNJXYKawgkDf087WIjHqZyc0SaagAtpdixluukiBT2Ekz03xFx1WzhDwhck29Q+0AnGvnVP+WfocYcX8QrTHlKFSoYmoCJAg6oIsI7dAMIfw6f8A1Tf38sUr7Hm/ChL66Twh5G/0xgnACrAlpg2mAJxwniqqCAomeuHDcUp1KaiuFLG5EY6vOXvQ0NBZdXaMe/iKeoKWXUeQuftjmhwvLFiGqOZuNXL2I+mCqfBadFwymaZ6XM9z0xUB16A1TrP7Y2y9GRqUieSmx+Rx+q01pV1mCrXH1/S+M+LL/HRY0kA6e5/1xRrn8qocOdnN/wDLa/3EYVUlKKFap8TECd7m32xvnGqpUSpEqAJU2B3v79sYZvJea4bVogysAbwbnqYwGFNV8wjoPmYMbn9MLuPZpKdIpr0lmEaTfvtjzxBwqqpDVTPpIGlCJib9r74maSvUAJAJXqJ+k4gq0z1HShqajKALqJJ0j779ccPmJUmnSAUbs7EAA9cT2a4y6ssaQAAsaenvywz4Xxh8ytSmXXTImVgDfnz9uwwB3lHyxqqpCTYltCztEzJnHQzXw6iqwSWNgJ3FwMd1uHFvjAFJACI/Np5xz3wFXyyV4hCUQ21CBI3MntbAY8cy7VMu1QyKMyXuWI7Dv3wmyviXKUaXk0qT+ZuDU+EzefTOKPiKs1MB48oG6qwJaLgEDlPLnzxFZ7JvUqWTU/8AlF1AMgDTtAwBnEeM5yiFdHpBXBIAhgSIuLSB3wpp56vWcVqhAAEGIHvtv874bZzK1TllHlnzTUMkiWCwIkAwATzPTAuV8PnzBrEW9QJJ5RJgRfpGCualJ3VUy9M1ajCSSJgHYEbDrfHHG/C+Zy1DzK1RQp+JQYibRYAH5YYcRyxprqQOBMs91sNtPQYXcJiurUtTE6wwDajYTN4IEd8EX3BcsBlkUiyUgxBMSSBAnlc79sBeH+H1aYfXBWqCCAZZWv6v8ymd9+uOqnEV0mmjS0HURueg7e5wFSlR5ruSFMBQZZmifSekc8RWeez65PKLlg/nimTqKiNBJ1Bd7kEj5T0wk4fxqu7lxoOkxH5oPLe3bDvKUTUq1TVFJUZhDEyWLATCxMxBO2NM/lMnl/z0lJ+Iljq9lVZJPviVU7xrhP8AESvTQVFPx02+IEzv27jGlCg1M66Y0EwbduRjf3w0oZyhU0gVdKkElmUwI62F7Y8oPRqv5dKq1RouRTYKvueV7TEXxNawwyXFPMT1yrbTyn+xgxKFNxDWbtt8v9MAVMl5YIPPmPt9MfnAWCR2YCQO9tjjLbrS1JrAxMhgJHzjbHPE6NOpSbYqfjXaOv2mD7Y2CGD5bmN9PP8AUHA1HOiYax2kbHexwHPFuJUqGXHlq1QKAquLx0JaJBG3yxMZ/iJp1G/mNMekqbkkmDqEnl9R3xSZmn5JU0DNOpZqbSVM7g2gdj2jCbOrS/FPrUVdFMSRsCSAJtYqBHOMIUoyNQkAsBq+CIBvEwYIHLfvzxrqH/Kq4cf4KtZCqgKwYkttAkxY7QOYFyMAf4O38y/9jf0wg+sU6VBGGp2Yi9rDG9TPUiwC06jA8xywvymQZgXOw2wVTzWgCAZHf+gx2cBLvSB9AZj3tHvjVOIhFPmQqjqcYZfOibobnfGdVFedSLvYETgNcrxFMwzLTkhRIn76T07YZZtNa0306mpn1D80QbjuDhPlcstMnRTjpoF7+x+2OE4nUpVdm1NaDe3+axgRgGXFUTMoAD6kB9LGJ98T70K1OkpMGoTpUKIVbn9FG+KCnki+oqw1HZWBG/ff7Y/VQqUBrWDMkAkiRvBInATWbzJXRT1tVqt8Ks2/OW6IB8zGJjOo61bFS3PQSF7RzxQVuDGjmfO85H8wEKAfWdZgC3wwLTMYK/HNrimAdKjaPTyHvtiCOqUXdodZPtfD/gXADSUFSRUa7EiwvIAm0TvhzXzRjUtIM5IkNaAO8SRzwJWNSss1NAVWJCrYkgdz3wBaCoQvmAaj6Tf0mLz9It2wtWo6hkBUjUSXMBYPQHtjDMVtNRUiEUEk6rzbYC0b3jHC0xU9RJKgSB8I7fFF/rgP2XrX1lkZQZkLINthLafnyxhT/GK+pWQ0mJ9PoBvsJQCfeceZ6pVUq0KabGPL0T9SIlsEfiqOgaqWgM5QsPUkqARYkHbp0wU+yFKk1NWH8T+bSLqR3X0sPe+EviTjQosqUlUsxkuCSNO20Wv1x1mfDS0oqKaa6p0PTLA3FtjMGOeA34BTepqrZmqagAEQfeL3jtgIzP56vVX+I5ILRpHw79By98GcI4RUcMEE+i8jpcR8xGG/FkpZcF6NKnU0HSwZiP8Ax5/IYVcS8ba8o1JFVGYjWAsQBexBuCYvvaMQJ89x2qrjSdAEAoNtuduX7YCHHK1QBWayzECDeJmI6DGNdpci1yCPnGLHh3A0pKISTuWI36/7YupiUqZmq1lLGdtJvf52wwp+GqtWCSoiIVjvz5TGLIcOkRpFMnaYWedgd9scLk/XoWohcbqHBMT0BMe2MNRHt4arwqFYBYjVuo9yJ59sfQPDfD6eVohQ2skyzAbn2N4A2x5RpuAwZSOYPK2++PKFWDY7/PEbw5zHDRUSVOoRyvv98IcxQKSKimP54OkxtJAscOMpnog8+u2CBxZTMwZ59R+mI0llzpQgry6ix9iL49fMipcgajuDf+zh3nKVOpsShi0D03jvhLUygDETaPSQZJNrEASDv1tiKzy9Rg2kCewmY6xzGBMrTUZmqzIoBiLj1GoLzGx9J9vnYp8lIm8r3uPt98DpkVWsznUzVAraZlGAtuBBvffmMUHZt4C6CurVJW0EEQVnY/DYnttjH/Fan8lX6rhx5NF6SlqZBd1EKYJ0wLn+Wd+Rkb4T/jMp/PW/7XwqR9EFLQn8RhHSdu3vgIcUUSAkmYAiSe5/pgeqiPpeq+lV2E//AKgc++MM9xBxNOgoR2O+7AdSeXyx2cDDM5kn4yKYG83P02HthJn/ABToDCmSxHwljC23sIn2x1U4exIBnlLEb+2NK/hZKiidRjnMD7/TAfuH+MGIJqOFYWCom21774pU4vU8ofwjUsLsyjUInULT/TEtl+AZcGQ3qWOZIF9jFp7YpeHZRjJLnSLRM/K4tgFuZ41TNKr5dN0ZCJnqTG4vE79sY5LilSrkyaj3ViCzbBRuZ6cvnhzmBRhwBo1CJj4p6j3wJxbLIuUdF0gLBYmw0gSd9r3xBNPURAlSdTEEovIwbM30kDG+WY1FWqsozD4kOmZ3kbSJwRW4OHp09MyiAfWN/n9jho+UAUIAAlNAptYkxNvpgA+GZaqNWmqzBhu3q+hIt8sbUssi0y7VSzXFh6uc2Ow9sH06iPRB1spBspUqDPIkm5/uMLeMUko6PMJ9U6lPxRG4tBiftbABcPppWhRoWsZ9DlhqsbowPXkceooXSWpumk6XvIU89Ux6R1GF/wDiFGlm6SEEo6hkqKw5mPhIsR74rMxwgZmnqWprVrQ1veYPLAC57gDkStQzuFJkRyKkEgjmL4UJwZh8bahTbWUAgmOe24BNrYe5HMtl6bU8ywXyxKPy07b+/wBzhVxPxKtCmNHqrumraQiciYtJkQB1xQFRoFaSrWOigrEqXYBVGwubtI27Yz4vxzJugFR2rOFIVqYieQBboDzi2FtfNpVTUIWqoAYVGcj2AFom0H743yfDyGYGmPhZ0RFAtTAZidX/AFAR9MQT/kNWCSqhkkB9J1FZkaio9RB5kTgfi/hYFC9FpcxChWE3uLiJB/TFJ4E4h+IzT0cxAZ6WpLQAVMFQf5TM35gY58TcRrZGrOik9Ek6ZXpBIkGQ3PvyjYBIZPgVRaytUpny1CkixJgAkATudvnhtxbx3WY6aaigBaIl+R3I9Pyjnvhpk/GNB6q+Zl3RWVYZCGE3sQYgRHPrvvjvj+Ty+bKHKBqrCzQIN40+k73m8xgqYao1W71Ph/M0ljI2E7/PBOT47+HJ/D0kVipGtvWxmOtgewH1xS1f+HDLTQsSDBLxcAxIt0HUHH7J5LLZGmGqAVa7Sb/CgEgbjc7wJxjW8NODZGrXoh3WGHxu7ALtBNxHci+P1PN0Ffy1DVYF3SyA9BN29xA74CyFTMcQYoQxphpIFlMbDppm/wAsU6+HxSQPXqKi2ETsTsPfsBjLWE/EaFWrSdKQ/DqwiVhnIP8AmuAT22GMF4cyIiw0IoWWk/c/PDitxAlxTy63sTJBcg7GL6VP19sKOJalIGouXb1EtN4tE23GI08HDCROsL7fbY9MC0xEgOJNrbH7zjrJSJF2Mm09OvTHvkqy6pUyfytqP/j+m+IuMKlDWCFKtMhtTEAbSBYyCO0d8aLlKwaX0On5IMabQYtAmJ+uMamRdXHqpqg3BJk9IHL5nDCkqcizRvpDfe4APzxFcloBkGNhKybiJBAg27/TA/8Ah1T+Yf8AZ/rghcsGrwmuRuZj6gTba5IwRrf/AJn3P9MWkGJ4XAealaQu4W8Eibk2H0OGFXiSI4RUAgSzRJ7fM9MIXrlF3JMz1wTlXNna5JuZueuPQ8rrNeKmDEJRJAFnMb+3LlgFmr5hTqYwdv5QeduuH1Z1qKfQFpi8+3W18Ks3xlRopUgNbC/M9hbY8z02wBFLL0stTUuxtJCn8zGxgDmfthqeJDQZGkBbwdsIn4Q6lX1eZUDAlQoY6ZF1XffpGKGhw2abPp1WJioNJBFuRNu98ADmKhCP5YMqsy4JuY25WEG/XHmT4gK1ErW+IQCY3vz5HG+a4iEphakLMMSL9YA5HpfCepxigzBPV1lx6efS8e2IGuX4mGlUDRqAmwXlNvpjrP5UaBL/ABSBciDfcRPzviTy1di4M/CwOkERvaQLQY++KfizsZ8sBgLGwsd7EbiOhwGtGhUamEaodIsCDZunv2B+mBuK8LMDzC0pESPt1E8vfA7l1QQCJvMb9f7jGI4vUjRUqJpJiXaAPnI9txtgMny1CsyQommZV7EjSbz8+Vr8sb0m/Co5VySDqgbAX+U3xvw+kCfLU0hU3CgrqYbyJ36xvzwJxTjtOlqnSaiWKTBkWg2t3tywCvxDxetnhSDr5aaCJHVovbaIFsD/AOGFV11Ky02UR6tyB8MCOVrdsMMnxomFbSEaYIWSGgb9b2v0wB4jpPmKtOkqhqYub7fT1Dny2IwGFAfxFp01J1nciGJnkNRP1I6nBmd4t+EzFCsoDIAQALlyCBUB6clv/NOEpqVFBqKVps0gXOogmGPLSLbnv1nCupnoAlixJaL2X4QSOpMRbpijfK580c55yLZQYQNI9UqBN+bW9hOLLi3EPxYUVKagQCRvJFgT9Dib4Bk6ajUxlzJ9ILBRyLECJie04YUc6KpVaIDVGIAUyD7crRfEoKWCyoqQIPpCmIUxtEYivLahUKkMCp5yp+3XH07iVIZOmzBlFZ0ANiQJu2mT9PbHzp6hqVAF9Rkn1tH1mF/3wV9E8LeO6D0lo5g6YJAdmLRO0ljMH3xvx/g4pkOqpVQiUJ9SzBjY3G1v6Y+V0DpMAXueXK2Ljwh4iCg0agDUiPg2URuVO4PPGdaw0pf8RqSU31UilRbBR8B5bxIg8j03xNDxHWzeYDOofRqKLHpW0C228XODvFHhoalqI0pUsGA3I5Howv8ATBHA/CRpPqaqAYggDUYsemMtN+DcOrHU71m1P/7sH0sdgf2tAt0w0rZCnFNGZU1NChpLMTz7AddsG8TzNPL0tb8pKrO8czHLHzrOeJGqVGq6vV8KjaFsT7SLWxGsb8TzwGujRACEAEgepjzk9v6YN4c9RcsUqsEsAqqIdQI3iwPWcOuF8IQU1KrBcAsx5lgJ57e1sDccVKFEuRqYn0LtPUkgWXkAMYbDUMtqqEgCFWWJsABcsf8AbDGjmle0NpaAAVAJPS2w+98JuG5qrV1MW9DkFKQsF58h3G9zGG2UoNra4AQETymIt8yR8sAr8R5RadMUaHo3c6DEwRYR0Bn/AGxLedmf+ZV/8sWecyaPU16jqB35dLiNsC/4bS/5p++KGK0dbR05D9zhmmVWnBc3/X++mCKVFVaNtI1N26T/AJicBfi/Mqa2nTBgAH2x3eUBmOLO61GutNRpCn82rmL+xvhVwfMhHLPMblgPV8vf/XFDxnha/g5oyx1qWHMHbaJgk/pgNMguWE1rsf8A41gsPrYb4DvLcarhx5FPyk21xLH3n5n9MUlLjjadFSorMRsyhZnba46YUcUoVPLlG0IyyBpJaIk6uhiPvhVlStINAJbm+9yDp/T5e5wDfxRw2pWpUtJMCxQHv6b7SJI+eJR+G16dQCqptYSIjpeMVmW4j5dIGqSCxOlSJlbR6QQB88Mq9dikMQyEbkRY9elsERuT4cAmoxLtZAd7xJPQxA54pWz1RBL0kQBlBC6pgze5Mi2+PRw5AQVExadUqsGbHrvuMecWzrEU4EiDIJ+ICBy/y/oMB5mcm1RtKH1wSFNm35dSOm4wtr8JbM0Cr+kI/wAYA1Ke45qe9x1wVXrFlFWmSDS+cAf0GNKvEvOQshqirJUsAQpA3PqGl1HW8RBjATtLwHXdWC1AylpsYvttEyP336A5jwg6mSLqbxB+pmcUqeJWoDSjGu0aiLfOIUbc++NqnF6lUITpJK3UqCRqEm+9pEDnOClfDsgyLNtf+cWXrA/Mb8xO2+GfDshRo1pqksKyurnl6xpJvc2MdpxqvCKrwRTYKNgYX9TgPiVPy1PmVkprzh5P0GoT2jEqo3LeHQ2bGXioQtXSzASBHMm8C2HXibw/lVQTFEqdKkLMz1Mgk8rTuTig4PxMuUamwZWktpG7IIGqRM6SLxsecYS1V/E1ZZCNN4cbMYn5xIHTFInqr1GpaKNF9MSxCklgu5Me218UfhLhDZKhUzuYTTK6ac2b1XYxymAB1k4quAZTSwgRIiRyA3j32wm/4m8URjTpgyEJlYME23HOO+IsQfH+KtmHLEEi0DpGOOD1aKaxVDFiAFgxAvM9Zt7RjDP5ou1xve2BKLX6/wCv+32w3QzXJB39DA9A1jt3t1xmWKEbgg/6YyynpMzb7jDJqavTYn4xee2Oet4seA5j8RlwhNkYMo7mzfaMUuWyI8wtI0IoBPsIPznEj4CC+UwBEtaTymNX2GKDiXEjTp+Whktc9Tzv0E3wqxGeL+KNVd+XIDlb9sStKmbWk4YccosKjTO89AQdsB5HKtVZUUgEkgajpG2xJt2xndaw44DxcZerqYsUCkaQZkx6QZ2E87xjTjfiNc1MyI2EWiIAHIc/rhRWyDoSrKQw3BO30wBUoA2MmL3NrdRtiVp9C8P0PLoK8HXHpBuekn+mGbVlpU9Km8D53BP74+e8B41XSEDroYzDgHT1gzt2OKepVapuIHWL/bFwavVJMqjAnl79OfPGn8T/AJTfUYGdCANMlzyGO/8ADa/b7YCxetlS5AV6jc9O3zYAfrjjMZqjT2pJJG0m3uZme2FuVzGjJMVNmbfuYEdeWFOT4LXrNqEEkmNTATzm/LHZ5VBW4m4Eg04EaoSYnueptgTLcCWqwrPUZ2mYPIGesyv0x5muBVaSBVa7LLrYQQTeYmeW+PchkfKRKvmFasHUGJZT15b22xaDM4zKFAMFBAO0SQB84iOuMstmqpYtpUoDYxd7x8W5sD9sd53NNqUiIG8XuZj/AO28++MM7m3VipbT5g9J9xe+wgxbngCDSSq2sU0EiPiBIv8A+O9+uO3Y0tbNrZTYCRJkwLcue+JTLUqmtgNTaZDAbEc/fDrxbxOoi0Upgj4STyEXg+8+2IpvT4cVR1b/ANt7x06de2As/wAFqvTilVHp2IuVk8xFpuJjAfAeNtULrUYlXBIDcjc2EW2xwEdWMS4FjyIjb3G23+yoKoZCoEipVDaSGYBdJNuZEcgfci+MuLuv4f0/AQXZifhQH0qo3kn+zjLgviVKpajUqISxs4BvIsDc7G393Kz3DiKVamYlhAI5C7A/UDC8XU94ccHXWVNKH0IIuY3M/QRPLDDjPDq38NKYAqOSxhgpUR6ZJIjcz7DGnCjSyVHzKp9NOAPTN7/CObE8tuZwuHG6efrEVHKUSPSg5Gd3M3Ynn8tsAufJVRVejqdaqmNJJMmCbHaDIIHfCGsj1VOoENqjnNhB+VsWPGMktOrQzFEhlkIzKSVlSNpMg6QQQY5Y94NwXzS9V/gLMRbe+9uuAz8IZN6FFmsW2Ai8tAt3M/r0wzyvDGpaXbdiefyM95IwbQpBSpIiD6VHLoxjH7idY06b03G1wZIMkjbsd/liKPfiRy9LVTUVKjEIinmTe/QDc4+c8fzmln8w66rH1Ny3/KNgs89zivzudNDJiqCdSWHUtVP2AABt++JDw7wU5uuWY+lTcxMkz8o2+2AR5ikSNQU6fhnlMT9ccIB0nrtj6nxLhdA5cU2pLPw0zNxJKyO8LJOPmmW4RVqVjRpqzOGIubiDBk7AW3xndajrKBGb1BvdSNX3tiiy3AUCllrK1NlI0kgMQRtvOrtG+CR/w8FNSXqkuVgAL6Qx6XkiMa8K8JVNSqaisgYMQFkgja/t0PScZ1rBfhmhpoBaYlmYiZ5TBJ6XG3vhjmuHpQU1Mw+kk2B+JjyPYScaeIOPrw4aFUtWcap5ATynHzfi/GatY6m3Mnrc4jRp4j49SzLJTpoVIBAYGxnkZ6kdsIKWYFMlXRoJAEdTbn1/UYWUs0wIEm1pPbH0fJeH8vUoq1RpdlVjLCZI6C08+uIuFmTqOo01aPmU+T/nX2jcX+2N8xwfLOs+YVboVP6x++GuRppRUgMdPtOPcrnkMgkTPJR/QYKmqvhxd1dT84/UYaUnqxACyBYjf9b4dVa1MXBH/aDvjmnnUUEhRM/yjFCqlmmRrrEjodRI/v7Y3/Et1P8A+Nv643r8XZpgKo5GBOBPxNX/AJhxWaa8EcBCmgMJ1ANG+0jlyxRZfLsPi0gnYDaI7YiMrXI+k/3zx1mOIVGY6tcxZjtFuZ69B0OOlcFzUzFL0gnUzHSIk36bgffC3OIhMaFVybDXe3QCLwDcxicy2YdqlPckMIA7RsP1w7HBVSatV5eDAXYRcgkb+wwGeW4lTS1RIa2xncXMCABG/vhkKqsfSAaZH5om0bG8gge9sB1uFUasB3FJyNQEgSOrT+8YKyORpp6DmFIj4SLG8iDO2Cg6uXCS9JTEXVTt3g/TCjimeeuwVVBDQBzJ58zy6+2K1eGRLCq4BG3paOUghpnGVHhLsTpqCqpHIguAes3j2wIn8nQTz6dMXInUR1gz8hMYdUMuNGs8hf5D/b6YwyHAzTrOdMR9gBJ++GaUv/Tty1jb3AFv1wSIqvXpGqEqIrCB/ldZAkqed9sUfFRpWm250XPtIGJjjnBmasHAEAKIm/a3zGKmshFNQwg6R37nEqwozXC0rKocHRvA3JHIf1OJnxXwcUq2pCFZwIpII0KBA1GbsewHM2tj6PlqKUlVqgJeJVNz+uFDZCl5r1agJdjMGCb9gIwpE94a4bVrT5gZUME9GKggEf5oJE4rmqqi6R02UbRsME5bJvVNhpQYD4+yZbQGeNbQAtz7mSLDtO+FWJWhxtqGbqBhKFgBqHUC3cSd/vij8RDzgjRCsB9uXywKqZOqQKtQzyJG30vhhw5zUpVKO5ABVuRiYPY7jCpE3xbIvWrLSYlaFKmDaPU7jVbvEC/Tvgng/DERVVV1Q4IJ3mDe35r/ACwVVzJqJTWDP5j7WHbBfBkArMZAWmpIPIEwP7OJWsxrxEaKgUKCy363jfe0bxjqjRTKqQihalSWJO97kseZnljAVWq1G0QSfzAzaevQYwzzAOVDao3P6/fEafnrM7XJnufbbph1kqT0lkIXZvhQcp5seQwuyVBUXzaphZ9IiS0ft3wp4746csVpLpSet7fL9MZaEeIsh54Zs1UWmVuBTAZrcpsPkTiG4lQoyBSLxF2YiSbzECIiMe5zjj1LPpN/5cLmEibX6Yis2yqn833x9A8H56lVVV8pvQIJkxYCNhzjbENwnw1XzImmsqN2Y6R99z7Y+gcF4W+UoBGqKzST6QYE3ueZ7xiLg3izKrUwFlGMH78gRa25nANJqPl6mVQ4JEIdQEG14F+s7Y5z+VFQSZnUCTJGx67xjsZRQDpG5JNuvtjQHrZ8tIQAKAP9+2BBJBOoiOnP++uHi8OSADvvp5D/AFx7V4OqaXPI2W8W5nsN/piss+HcChQ1QwI2/vnjnXluo+2OczxMMY1QNLEdbSb9yRiG/EN1GLiapNGgdAovvsLmeow54iylFQKTUIBN2tIEWmJgD/fDH/ATOqppT+VZ1EkbWAv1wzyNCnQmo4uN3a5PsNpxWIg9URyM9fpitocM007aQ4kAj4SZ3aNzP0jAhyVKs58unCljdmM36RCxfoffDhq9OkArOLcuf0/bBIT0+FVXLGudM7NIIk9VNyOdjgPO8JqIxCiRyYQQRy52OKY50GmzhWsLCJZvbpO3PCxPENVIDCJEwQP05e2CwFkKWYAgrI9xhhlMnVUzTttYk/UGMbHxCRcjTz2jBPD/ABQGsY6DkPsMAVWzhUTVQuYjUogkHkdJuPfGlaoppKY9OkEA7jpjh/EgVoNODyIMgi+xiMD5zNar9/7/AL7YIDymWDTVqfCrTHU3gfefpjWil/MeJAsDsOhPbtzx2KWtQpaFnU39/thhl8sKkmCEEgDme/uRiKm9LtUc+YPLJ3PxH77dAP8ATDHhtGit9Wo+36WOC81SpiNWhAOQMt8+QwpzPiRKNqaA9yf2kfvgpyyFn1J58ja40f8Abtt2GF/GvCL5wozMEKEx+aZiN4jaYB+mI7N8dzHmGoKrG9lUxE9gI3wyyHjiuDpqVIPVhI+dre+FIPzH/DMmD50N/wBNj952wy4NkTSpVEb4kXTPWCBf74U0fH76ylQbGbgQQdoO+HfDuILWWo6WBUyOlxv88SrCGrCyo3iAf76Y/DJk0yqSXqyu8GOZJ6TbGlHLGo8fzNb/AEw545m0ytOFswAuNwIj6n9ziKnsxmlydMZWleoLO0zfn9OmMcjl9bSwkfr0GFOV1O5qEbm37nFZwXKFhqkKo3PMe3fEV1xKpTRGesrVCAYRVmygmBy0gD/fCCn4MpZxhXK1KKPfSIJj2Ahbf7Y78V+IVo6lonU08zZeu2+IYcTzFZ4Bdn5AST8oxNVV8V/4erTSaRqs07OF0x8jMxiereHakESk/wDWJ+hw24Z4e4kTqugMfG1/+25xUUPDzFD5zaqm0qF0/wDlucFK/A1Qmi1IqwNOSxIAAkyIOO0zdyFnTO++N8pkRQSooF6kAmRBieQJjC2r6BpG536WOGDdqqu2hfhXcnmTijbLrSplj8USJ7/vhHwfhhqEEekA7nB3FKRaQjSJuZxpBnC8oANZMnoeows45xkGqFAMAATNon1foPpjbPVanllUAkkfID774m8zw+rok+qpBEDue+LUmsOK53zHLgbz+n9MIPlhzluHVQp1Kd/2wJ+Bf+VvpgPrj1VQXYAc2PP63jCTiXEVrOFQGpB9IHwmJkk9P6Y8/wAPZ6v8UgsYMXhZv9B2w0yGUpqf4azcAsx/QDlhWRWT4aVUaiFlbxyn+U7W9sLstwGape/lg+nq3KT254PrZoajN4j2HID54wbPki51HmsQqx33Y4VGj0tZjXAHU9MYGqAYVQw/mYb+wxomZWdTEewEfsBj8tS8qse5wqgs5wtqsG4IEbECPmfv3xzl/BZNvMAvtz5d98OKjNo1EwNiPbp2x7lc6Gkn8wI+lvlgj9S4P5aaajBhOoBrQRsRBwAagLCbAb/LBWazAUOkk6ALXiGGr64V06mqw54UNuE5eQWY25k7QMIuO+NwGNGkLXGraeXyGNvE3ENFJaIaBEsQDJJ2wt4d4cp6RmKs+WPhSZ1e8DbnGJVJcxmqtQbMdUkW3jADo0SSf6nth5xXj8H0gACwA2AHIDE7XzZeSdh+mFGVPMQ03k/3+2Ca9WRq+oj+74Xu4ZgRt/pjaihc6Vn64m6uCxVDgD8w2P7Yt+Cjy8ob3ax/fE7leBKoEMdZ5EWHsffDvNvpYUh+SF7Tz++JWjzw/lYBqHZdh+pxKeJeJipX0H1uTt+UdZ6wPlip4rm/IyuldyNI+cTiU4TwbQSWvVc9dgdgP3xKo3h3DDUYKPr2/phlxmuPL8vLgkCQ1SYUmLgE7++N2VKVMySABLkc+gHbE/xfj6sswQv5UGwHvi0Y5XwnSdS9ZrdEO/uSMF0eOplk0ZWmKY2LGNR9yb4jeI+IXbcnoALQMKamfYyOWJRbV+LZl5JqkT0Y4RZoVACTULEciT+/PCajxNxYEwOU/wBcO+DZ41XVWAgnlgKHw/lGFNS06tz89vtgvN5YFgD/AH74YZFwbD+4wyy/DaQRneZjfoMXDSjhVUkQUhRzJsf2wHxvPFWXSQovJ3PaBhfxnxiiylMGAbGIxOpxBsxUiSBe/TFsQ2/x0mqNQK3udjhzUzYA+IGetzhRR4eAsbnrz++D6fBG06mMAdMKrxs3OzDvj38S3832wNQpBj6LJMFj23sL4P8AwWW/5j/Q4l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2534" name="Picture 6" descr="https://encrypted-tbn2.gstatic.com/images?q=tbn:ANd9GcRPmUhNumDq0SFmgQX5wRypIdCTpPHPJx9CpGRL1tOOY5eAAEM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2656"/>
            <a:ext cx="7996598" cy="59897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4" name="Picture 2" descr="https://encrypted-tbn2.gstatic.com/images?q=tbn:ANd9GcQW-htQi0fJNNZHlL2nOCkmwbPFbkWyJVqsRzAQWnFaP2d4K_4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6459"/>
            <a:ext cx="7992888" cy="57609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78" name="Picture 2" descr="https://encrypted-tbn1.gstatic.com/images?q=tbn:ANd9GcSg8tP2zqA04dkQFSJO8_HYCZKESV6CT-xfAWv9mlg8BkAmDTm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8136904" cy="60948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2" name="Picture 2" descr="https://encrypted-tbn1.gstatic.com/images?q=tbn:ANd9GcQV-RA_-qPkiPoJJUxiRw4xtw3qSEZfxG_PUo6GE6AQlTEbBTm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3348"/>
            <a:ext cx="7992888" cy="59869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6" name="Picture 2" descr="https://encrypted-tbn2.gstatic.com/images?q=tbn:ANd9GcTpOYmGJ0uTbpRDtd0ivmEwAndRKZDS12C2nIeqnqjQNUxptnkWs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445" y="476672"/>
            <a:ext cx="8866555" cy="5387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0" name="Picture 2" descr="https://encrypted-tbn1.gstatic.com/images?q=tbn:ANd9GcTXvYN0OqkjpcHDEJ-5RU-vIIkqbJN-qUWen5I-nTwYHQPlAos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8400795" cy="535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8674" name="Picture 2" descr="https://encrypted-tbn0.gstatic.com/images?q=tbn:ANd9GcSVvJO79qhVwxGQwUU-qgYt_79SolQ5OZH6Jfm_YhZkeLoop6A8-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60648"/>
            <a:ext cx="4536504" cy="6408712"/>
          </a:xfrm>
          <a:prstGeom prst="rect">
            <a:avLst/>
          </a:prstGeom>
          <a:noFill/>
        </p:spPr>
      </p:pic>
      <p:pic>
        <p:nvPicPr>
          <p:cNvPr id="5" name="Picture 2" descr="http://www.smailikai.com/smailai/13/fer/13_fer_04_smilies_tik_l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556792"/>
            <a:ext cx="1219200" cy="1219201"/>
          </a:xfrm>
          <a:prstGeom prst="rect">
            <a:avLst/>
          </a:prstGeom>
          <a:noFill/>
        </p:spPr>
      </p:pic>
      <p:pic>
        <p:nvPicPr>
          <p:cNvPr id="6" name="Picture 2" descr="http://www.smailikai.com/smailai/13/fer/13_fer_04_smilies_tik_l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085184"/>
            <a:ext cx="1219200" cy="1219201"/>
          </a:xfrm>
          <a:prstGeom prst="rect">
            <a:avLst/>
          </a:prstGeom>
          <a:noFill/>
        </p:spPr>
      </p:pic>
      <p:pic>
        <p:nvPicPr>
          <p:cNvPr id="7" name="Picture 2" descr="http://www.smailikai.com/smailai/13/fer/13_fer_04_smilies_tik_lt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2840" y="4941168"/>
            <a:ext cx="1821160" cy="1579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9698" name="Picture 2" descr="https://encrypted-tbn1.gstatic.com/images?q=tbn:ANd9GcSNhDOAiSLy2zH9VSYfUAdM7k2thsCFfzY56Gpd0BCX2RTTj-_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24727"/>
            <a:ext cx="4968552" cy="66332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22" name="Picture 2" descr="https://encrypted-tbn3.gstatic.com/images?q=tbn:ANd9GcSagtBljD7U86B4jPR3GqFqYQ88VCwI9WfWxQKb0TGZEAU7bqm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45912"/>
            <a:ext cx="7704856" cy="5771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1746" name="Picture 2" descr="https://encrypted-tbn1.gstatic.com/images?q=tbn:ANd9GcRz2qbNHdqh46LTvz1WZMDRpjxzNjV69o3QCronNbkmjB2EEFD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48680"/>
            <a:ext cx="7925601" cy="52741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548680"/>
            <a:ext cx="7772400" cy="914400"/>
          </a:xfrm>
        </p:spPr>
        <p:txBody>
          <a:bodyPr/>
          <a:lstStyle/>
          <a:p>
            <a:r>
              <a:rPr lang="en-US" sz="5400" dirty="0" smtClean="0">
                <a:latin typeface="Chiller" pitchFamily="82" charset="0"/>
              </a:rPr>
              <a:t>Kai </a:t>
            </a:r>
            <a:r>
              <a:rPr lang="en-US" sz="5400" dirty="0" err="1" smtClean="0">
                <a:latin typeface="Chiller" pitchFamily="82" charset="0"/>
              </a:rPr>
              <a:t>temperat</a:t>
            </a:r>
            <a:r>
              <a:rPr lang="lt-LT" sz="5400" dirty="0" err="1" smtClean="0">
                <a:latin typeface="Chiller" pitchFamily="82" charset="0"/>
              </a:rPr>
              <a:t>ūra</a:t>
            </a:r>
            <a:r>
              <a:rPr lang="lt-LT" sz="5400" dirty="0" smtClean="0">
                <a:latin typeface="Chiller" pitchFamily="82" charset="0"/>
              </a:rPr>
              <a:t> nukrinta žemiau 0 laipsnių, šaltis pradeda savo darbą:</a:t>
            </a:r>
            <a:endParaRPr lang="en-US" sz="5400" dirty="0">
              <a:latin typeface="Chiller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573016"/>
            <a:ext cx="7772400" cy="2782544"/>
          </a:xfrm>
        </p:spPr>
        <p:txBody>
          <a:bodyPr/>
          <a:lstStyle/>
          <a:p>
            <a:r>
              <a:rPr lang="lt-LT" sz="4400" dirty="0" smtClean="0"/>
              <a:t>Iš dangaus krenta</a:t>
            </a:r>
            <a:endParaRPr lang="en-US" sz="4400" dirty="0" smtClean="0"/>
          </a:p>
          <a:p>
            <a:pPr>
              <a:buNone/>
            </a:pPr>
            <a:r>
              <a:rPr lang="lt-LT" sz="4400" dirty="0" smtClean="0"/>
              <a:t> ne lietus ,</a:t>
            </a:r>
          </a:p>
          <a:p>
            <a:pPr>
              <a:buNone/>
            </a:pPr>
            <a:r>
              <a:rPr lang="lt-LT" sz="4400" dirty="0" smtClean="0"/>
              <a:t> o sniegas. Valio</a:t>
            </a:r>
            <a:r>
              <a:rPr lang="en-US" sz="4400" dirty="0" smtClean="0"/>
              <a:t>!!!</a:t>
            </a:r>
            <a:endParaRPr lang="en-US" sz="4400" dirty="0"/>
          </a:p>
        </p:txBody>
      </p:sp>
      <p:pic>
        <p:nvPicPr>
          <p:cNvPr id="1026" name="Picture 2" descr="http://www.smailikai.com/smailai/13/b/13_b_05_smilies.tik.lt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212976"/>
            <a:ext cx="2520280" cy="25202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396656"/>
          </a:xfrm>
        </p:spPr>
        <p:txBody>
          <a:bodyPr/>
          <a:lstStyle/>
          <a:p>
            <a:r>
              <a:rPr lang="lt-LT" dirty="0" smtClean="0"/>
              <a:t>Pabūkite ir jūs žiemos dailininkais. Pavaizduokite apšalusį langą.</a:t>
            </a:r>
            <a:br>
              <a:rPr lang="lt-LT" dirty="0" smtClean="0"/>
            </a:br>
            <a:r>
              <a:rPr lang="lt-LT" dirty="0" smtClean="0"/>
              <a:t>Jums reikės: </a:t>
            </a:r>
            <a:br>
              <a:rPr lang="lt-LT" dirty="0" smtClean="0"/>
            </a:br>
            <a:r>
              <a:rPr lang="lt-LT" dirty="0" smtClean="0"/>
              <a:t>tamsaus spalvoto popieriaus,</a:t>
            </a:r>
            <a:br>
              <a:rPr lang="lt-LT" dirty="0" smtClean="0"/>
            </a:br>
            <a:r>
              <a:rPr lang="lt-LT" dirty="0" smtClean="0"/>
              <a:t>baltos spalvos guašo.</a:t>
            </a:r>
            <a:br>
              <a:rPr lang="lt-LT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581128"/>
            <a:ext cx="7772400" cy="177443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2770" name="Picture 2" descr="http://www.smailikai.com/smailai/13/fer/13_fer_04_smilies_tik_l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941168"/>
            <a:ext cx="1219200" cy="1219201"/>
          </a:xfrm>
          <a:prstGeom prst="rect">
            <a:avLst/>
          </a:prstGeom>
          <a:noFill/>
        </p:spPr>
      </p:pic>
      <p:pic>
        <p:nvPicPr>
          <p:cNvPr id="32772" name="Picture 4" descr="http://www.smailikai.com/smailai/13/fer/13_fer_04_smilies_tik_l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072136"/>
            <a:ext cx="2016224" cy="2016226"/>
          </a:xfrm>
          <a:prstGeom prst="rect">
            <a:avLst/>
          </a:prstGeom>
          <a:noFill/>
        </p:spPr>
      </p:pic>
      <p:pic>
        <p:nvPicPr>
          <p:cNvPr id="6" name="Picture 2" descr="http://www.smailikai.com/smailai/13/fer/13_fer_04_smilies_tik_l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1772816"/>
            <a:ext cx="1219200" cy="1219201"/>
          </a:xfrm>
          <a:prstGeom prst="rect">
            <a:avLst/>
          </a:prstGeom>
          <a:noFill/>
        </p:spPr>
      </p:pic>
      <p:pic>
        <p:nvPicPr>
          <p:cNvPr id="7" name="Picture 2" descr="http://www.smailikai.com/smailai/13/fer/13_fer_04_smilies_tik_l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335832"/>
            <a:ext cx="1944216" cy="1944218"/>
          </a:xfrm>
          <a:prstGeom prst="rect">
            <a:avLst/>
          </a:prstGeom>
          <a:noFill/>
        </p:spPr>
      </p:pic>
      <p:pic>
        <p:nvPicPr>
          <p:cNvPr id="8" name="Picture 2" descr="http://www.smailikai.com/smailai/13/fer/13_fer_04_smilies_tik_l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265711"/>
            <a:ext cx="2592288" cy="2592290"/>
          </a:xfrm>
          <a:prstGeom prst="rect">
            <a:avLst/>
          </a:prstGeom>
          <a:noFill/>
        </p:spPr>
      </p:pic>
      <p:pic>
        <p:nvPicPr>
          <p:cNvPr id="9" name="Picture 2" descr="http://www.smailikai.com/smailai/13/fer/13_fer_04_smilies_tik_l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4149080"/>
            <a:ext cx="2232248" cy="2232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Nusipieškite  lango  rėmą;</a:t>
            </a:r>
          </a:p>
          <a:p>
            <a:r>
              <a:rPr lang="lt-LT" dirty="0" smtClean="0"/>
              <a:t>Kurkite  šerkšną  ant  stiklų.</a:t>
            </a:r>
          </a:p>
          <a:p>
            <a:r>
              <a:rPr lang="lt-LT" dirty="0" smtClean="0"/>
              <a:t>Būkite  tikri  dailininkai, atlikite užduotį meniškai, kruopščiai,  tvarkingai.</a:t>
            </a:r>
          </a:p>
          <a:p>
            <a:endParaRPr lang="lt-LT" dirty="0" smtClean="0"/>
          </a:p>
          <a:p>
            <a:r>
              <a:rPr lang="lt-LT" dirty="0" smtClean="0"/>
              <a:t>Sėkmės 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4" name="Picture 2" descr="http://www.smailikai.com/smailai/13/fer/13_fer_04_smilies_tik_l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072136"/>
            <a:ext cx="2448272" cy="2448273"/>
          </a:xfrm>
          <a:prstGeom prst="rect">
            <a:avLst/>
          </a:prstGeom>
          <a:noFill/>
        </p:spPr>
      </p:pic>
      <p:pic>
        <p:nvPicPr>
          <p:cNvPr id="5" name="Picture 2" descr="http://www.smailikai.com/smailai/13/fer/13_fer_04_smilies_tik_l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789041"/>
            <a:ext cx="936103" cy="936104"/>
          </a:xfrm>
          <a:prstGeom prst="rect">
            <a:avLst/>
          </a:prstGeom>
          <a:noFill/>
        </p:spPr>
      </p:pic>
      <p:pic>
        <p:nvPicPr>
          <p:cNvPr id="6" name="Picture 2" descr="http://www.smailikai.com/smailai/13/fer/13_fer_04_smilies_tik_l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543744"/>
            <a:ext cx="2088232" cy="2088234"/>
          </a:xfrm>
          <a:prstGeom prst="rect">
            <a:avLst/>
          </a:prstGeom>
          <a:noFill/>
        </p:spPr>
      </p:pic>
      <p:pic>
        <p:nvPicPr>
          <p:cNvPr id="7" name="Picture 2" descr="http://www.smailikai.com/smailai/13/fer/13_fer_04_smilies_tik_l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8792" y="332656"/>
            <a:ext cx="886544" cy="886545"/>
          </a:xfrm>
          <a:prstGeom prst="rect">
            <a:avLst/>
          </a:prstGeom>
          <a:noFill/>
        </p:spPr>
      </p:pic>
      <p:pic>
        <p:nvPicPr>
          <p:cNvPr id="8" name="Picture 2" descr="http://www.smailikai.com/smailai/13/fer/13_fer_04_smilies_tik_l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417839"/>
            <a:ext cx="1440160" cy="1440161"/>
          </a:xfrm>
          <a:prstGeom prst="rect">
            <a:avLst/>
          </a:prstGeom>
          <a:noFill/>
        </p:spPr>
      </p:pic>
      <p:pic>
        <p:nvPicPr>
          <p:cNvPr id="9" name="Picture 2" descr="http://www.smailikai.com/smailai/13/fer/13_fer_04_smilies_tik_l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4918719"/>
            <a:ext cx="1939280" cy="1939281"/>
          </a:xfrm>
          <a:prstGeom prst="rect">
            <a:avLst/>
          </a:prstGeom>
          <a:noFill/>
        </p:spPr>
      </p:pic>
      <p:pic>
        <p:nvPicPr>
          <p:cNvPr id="10" name="Picture 2" descr="http://www.smailikai.com/smailai/13/fer/13_fer_04_smilies_tik_l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0"/>
            <a:ext cx="2343944" cy="2343945"/>
          </a:xfrm>
          <a:prstGeom prst="rect">
            <a:avLst/>
          </a:prstGeom>
          <a:noFill/>
        </p:spPr>
      </p:pic>
      <p:pic>
        <p:nvPicPr>
          <p:cNvPr id="11" name="Picture 2" descr="http://www.smailikai.com/smailai/13/fer/13_fer_04_smilies_tik_l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76672"/>
            <a:ext cx="1219200" cy="1219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6000" dirty="0" smtClean="0"/>
              <a:t>Tuomet </a:t>
            </a:r>
          </a:p>
          <a:p>
            <a:pPr>
              <a:buNone/>
            </a:pPr>
            <a:r>
              <a:rPr lang="lt-LT" sz="6000" dirty="0" smtClean="0"/>
              <a:t>vaikai gali</a:t>
            </a:r>
          </a:p>
          <a:p>
            <a:pPr>
              <a:buNone/>
            </a:pPr>
            <a:r>
              <a:rPr lang="lt-LT" sz="6000" dirty="0" smtClean="0"/>
              <a:t> žaisti </a:t>
            </a:r>
          </a:p>
          <a:p>
            <a:pPr>
              <a:buNone/>
            </a:pPr>
            <a:r>
              <a:rPr lang="lt-LT" sz="6000" dirty="0" smtClean="0"/>
              <a:t>s</a:t>
            </a:r>
            <a:r>
              <a:rPr lang="lt-LT" sz="6000" dirty="0" smtClean="0"/>
              <a:t>niego mūšį. </a:t>
            </a:r>
            <a:r>
              <a:rPr lang="en-US" sz="6000" dirty="0" err="1" smtClean="0"/>
              <a:t>Valio</a:t>
            </a:r>
            <a:r>
              <a:rPr lang="en-US" sz="6000" dirty="0" smtClean="0"/>
              <a:t>!!!</a:t>
            </a:r>
            <a:endParaRPr lang="en-US" sz="6000" dirty="0"/>
          </a:p>
        </p:txBody>
      </p:sp>
      <p:pic>
        <p:nvPicPr>
          <p:cNvPr id="15362" name="Picture 2" descr="http://www.smailikai.com/smailai/13/b/smailikai_com_13_b_3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017642"/>
            <a:ext cx="3096344" cy="27247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4400" dirty="0" smtClean="0"/>
              <a:t>Šaltis sukausto</a:t>
            </a:r>
            <a:r>
              <a:rPr lang="lt-LT" sz="4400" dirty="0" smtClean="0"/>
              <a:t> </a:t>
            </a:r>
            <a:r>
              <a:rPr lang="lt-LT" sz="4400" dirty="0" smtClean="0"/>
              <a:t> ežerus ir upes</a:t>
            </a:r>
            <a:endParaRPr lang="en-US" sz="4400" dirty="0"/>
          </a:p>
        </p:txBody>
      </p:sp>
      <p:pic>
        <p:nvPicPr>
          <p:cNvPr id="16386" name="Picture 2" descr="http://img837.imageshack.us/img837/8638/ezera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708920"/>
            <a:ext cx="6456040" cy="34802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Laukai ir miškai pasipuošia baltai:</a:t>
            </a:r>
            <a:endParaRPr lang="en-US" dirty="0"/>
          </a:p>
        </p:txBody>
      </p:sp>
      <p:pic>
        <p:nvPicPr>
          <p:cNvPr id="17410" name="Picture 2" descr="https://encrypted-tbn1.gstatic.com/images?q=tbn:ANd9GcQgxwMEVhvXjnxMZgGxb5lRWlY7Ri4113MnC7hyHDjysTO9XWn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36912"/>
            <a:ext cx="4254219" cy="3190664"/>
          </a:xfrm>
          <a:prstGeom prst="rect">
            <a:avLst/>
          </a:prstGeom>
          <a:noFill/>
        </p:spPr>
      </p:pic>
      <p:sp>
        <p:nvSpPr>
          <p:cNvPr id="17412" name="AutoShape 4" descr="data:image/jpeg;base64,/9j/4AAQSkZJRgABAQAAAQABAAD/2wCEAAkGBhQSERUUEhQWFBUUFBcVFRcWFBQVFBQUFBUVFRQUFRUXHCYeFxokGRUUHy8gIycpLCwsFR4xNTAqNSYrLCkBCQoKDgwOGg8PGikkHx4sLCkpKSwsKSwsLy0sKSwsKSksKSwpKSwpLCwpLCwsLCwpKSwpLCwsKSwsKSksKSwsLP/AABEIAMYA/wMBIgACEQEDEQH/xAAcAAABBQEBAQAAAAAAAAAAAAAAAQIDBAUGBwj/xABAEAABAwMCAwYCBwYGAgMBAAABAAIRAxIhBDEFQVEGEyJhcYGRoQcyQrHB0fAUI1Ji4fEWM2NygpIVQ0SDoiT/xAAaAQADAQEBAQAAAAAAAAAAAAAAAQMCBAUG/8QAKhEAAgIBBAICAQMFAQAAAAAAAAECEQMSITFBE1EEImEUMrEjQlKR8AX/2gAMAwEAAhEDEQA/APPyxJ3asFqS1fU0eSQ2I7tTWotRQEPdoFNThqAxKgshFNHdqexLYih2QWJLFYLEhYlQ7ILEd2p7EBiKFZXsR3asWJLUqHZX7tJ3asFqLUUFkHdo7tTWotSoLIO7Sd2py1FqVDsh7tHdqe1FiKCyDu0opqa1KGoodkFiXu1OGosSoLIe7RYprUtidBZB3aDTUwanWJUFlfu04U1NYnNYigsISQpCEkLpIjQEQnwiEUAyEoCdCWEUAyEsJ1qW1KhjIU2k0L6rwym25x5Y+JJwFa4Tw/vqrGZAJ8RAmGjLj8AV0vEv/wCTUDuGWNp2nnl9uZduea555KemPJWMNrfBz+p7OOp1e6e9ofaCIyySJsv68ton4qlpOG1KhIY0m363IN5ZJXSVOHftFdhm01LQf4RdIn481PQ0/dV6lCpVhjHOt/hdiXf8iBAB5mFzrPJLfko8ab2Oe1HZusyl3rmw2Y38WQCMDqD+sLMtXY67tPUfLXFvcu+oLWmyCC0GBkdQd5Kw69C4cvgB84kq2Oc2vsjE4x6MiEEKWpTgwm2roJEdqIT7UQigIoRCkLUQlQDLUQnwlhKh2MASgJ1qA1FBYkITgEsIoLGQlhOtRCKCxkJ0JbU61FDGwnAJbUoalQDSEkJ5akhXJiIhPSEJgNhKAnQrPDdF3tVlMGLnAT0HM+wkrLaStjSvYl4Rwh2oqWtwObiCQ2cCY81oDs8ySL3YMTDY6bc/WV03FrdPRptpNtYHZ2F9zTJed3OInyyPJZGldM8l5/nc/suDp8ajszapa2lpWNNKkGsJDXSZLiGw175icyemOWFzHGatQ13lxLhd1nwnIIHLBn39Vvccpvo6eldTvaIe/wAeG3GRI9IEjquT1PEXueXzMknAjO4I9MLnxNOVlZ3VHY9n+Gd226u4NZScIad+tvu57RHUnoquo051NSreAGAOcHSPBaCS2YyM59PSLLtUX6OmagEmq13PMHxOPPOfirDdYzun2C9xcQZgNskuBPkXFpjnb5Kbk71DS2o4KpSiQceR3BU7de0Mse2TixwwW5yD1Bk++esnaPixfqjLrrRbgQfCTdPXxXexCqYf7Y9V3wlrin2c8o6WO1FC4SN/vVEhW5I/NFRrXf7o+PquhSJOJTSQnkQkWzA2EQnIQA1EJyAEGhIRCVLCQCQhOQgBIRCVEIoBISwgJwQAlqcAlhKEAdfVtcRLZGwwMYjb4n3Cq1NDQLj+7MehB6kwNvgsZvEd9zMxmTJ6/wBEv7fzkzbABAP2pO/KJXnLHNcM6nKL5Let4ZSAlt3PPIScYOcAj4hZVXSwcEOxOMbmNjzU1So0gbgyT1mYx6fkoZn0+a68cpLlkJRT4Iw1dz2F7KvuNaq0sbZFOQJc52LrTyAnfeVynBtSynXpvqMvY1wJb16eonMc4hei6rtMX0w+i4PJOWtaQ4ZMy05Pnz2PNR+Vlk1oiueymGCX2fRB2k4T4HSb8GABDy7Nu3Ty8+qzuEcDc0B1dtgAHhP1nYH2dxuJla3COJaaJe9xqkhzu9aWNvbNtgPhG+Mym8ZrF+Wugj6pB2PWVwwjKNxOiTT3M7tJqA9rKZfu5oI3gObALo357rjWNiYIzt+PkVa1F9zjMuvuMk7jEdFrcI7IOqNpm9vjEtwfDBElx5bHGZV4Q8X7uCcpa+BnDdc+vTcx5BtaAwxnxOGI9hnoFoccf3FA06eA9pvO5Mj0zguEee3NW6fBqWlc1xcXPLwJ2YADLjGSeihq8LqPp1O+IJc6GifFEktb6CNt49FzZOfrwWjxueasqvFzjJLxbcZncEwfgFYovcBmM/cOf66KzxWiQ+zZrMAEjBDWyfc591n5iZx5LpxulZKW7o0C7A/UJj6ZIxHQqkNQR8Mbcla0WqEZ57Hr5LpjNS2ZJxa3LNoIMgHz5g+RVV9I+vmrrQIwkHoumOxFlJ1MjcQinRJ2+9WK42jrlMpEXc59zH5JOYKIx9AjcJkLRYff8VWqUOY/stJiK6IToRCYCQghOhEIAbCVOhEIAanAIDU4NQAiUBKGpwagCMkBWm0Q4eazqdTecxv+vdT0tfBI5bKCkuzbTJxR/qPJNap6FSRnmkdSh3tn8067QrIHutSsJ6+h2Urmg45bD16KJ1Mt3yPnCw0aRf0/Eng+LxgttIJzb0B/Wym0OtqfVYT5NJHyB39ljO9d9lMxxLfu/v8ANLboZt16fhDny0umJa4TG+Yj5rqOx9S1tr+YNuQS0HqNxmVwml4m9uHeNomGuAIaTvb0W7oeJNq1P80gfwvMuacYa4ySPdSyXKNMpGk7RucUplzoIkHH9QEr+IVAwBshzRlxGSYj4cvRZeoo1M21APIux+XNUdbqdTTaWOc4NPK4ObnmJJj2WIwUklaG5VuVOMv7wmWBpAyAOnME/cudf/DynO0/FbQ1LwIuOOvL4qrqmNduMk7tx8uS6XipbElO+Sk+hjMW+fyjzRpmAAt8/vVh1ERAOCNvyUdCibyOn6CShTHqtFhrOX90AxuoTUIOff25gqZwVYu+CbVCPjmlazfzUL2zsOadJG+y1Yh9NsZnrhMr1MEc4+9SzhI5vMjYfLolLikNclOlt7c906FOfIH9eaC0HIx64RB0qYS9kIalhSNbKU04VDJHCLVJCLU6ERwnAJ1qWEUMRKAiE4BIRlNfAcfKI+Sa18nPP5bCU9rMyOZx8x+Cuv4Z4RExEybB4iMiDmBETPNedPJpo6oxsqUqxBHl/cfcrZ1d3uotXpLLckhzActtgx4gMmQOvkoHfr1K1Gdq0Jx9lqlWA36/fhXKzZBHOJBWUT091e02oBAB/Qx/VUhLpmJR7REXEe2PyTqNWMeUq1UoBwV3gnA7jdVIZTblxdu6BNrG/aJkETg/JYyPx7s1FatjM0m56ck51HJ5EhXOJ6FrHkMJzMSA04OMDyVWk+fUYK3BqSRmWzGt1RYILnY2IMfEc1cZxV5bBIImMjmeRn0VOqwGTy/IpHBzctJzg/LdNqugTssXc02VWbWJHVS06kj03VVNMw40SQhozJSCECoNloRHWpSD54TH1AIHkrKjdT9Fmq4HZGD0QUOCY9aET0Tj9bp5KjphSByAENFRvEecqYPXe9iOyVE0hqdSL5J7thEtAaSC4j7RkHBxj4Qz5FjjbKY4uTo8+0uke5vgpvfGPCxxHxAVl2hfGabx6scPwXsGl7TaarWdph4HsDYBaAzxbNBGA7Y29CEzinAxuAuGHzrdHTL45406g4btPwKbC9A1nDS1ZVam4brvj8jUc7w0cqAlLV0Bjm1p/wCI/JIaVM7sb8I+5U8n4MaPyYEJQFufsdI/Z+BcPxTf/G0/5h/y/MJ+RC0M5bhumLsgEgbm2YjAGB5/I9Fu1K3dMa+pNzagkXMEHJECSItznmMwk7N0HBtQ39xIkPdgWiQSHNBdydj+yWjpXSW0NI3UFzckuJPgmbXOgyYGR16krxM83ro7oL6jdfwnVOotrVWNZSIApufUYfDMtIaPqyBv+EBc6G56gT8v7Lc0XEdL+ygVqdc1ctFxtYwt2Y3vGluJ/ssbUeHdtu+Os9Fb4z2oxkW4y75f0SNdB/XPdNt/sr3B9EalZrYmZ5A5zHMYV5y0qzCVlnhupuLWk2knBcDbvmY3hdFxnjtZzWtbTNd9NxcQSbczAYCAXRDTH5rNr0/2cN7uo2CwNqBslxMkm+DiDZjz8lDTrghocRTLnSCQYhpMuJO8uER8wuTJPyVfRWEdAmkpVqziXUxTDmtLiSLhGBcfsbAgfWIHkVXey03fxD29QmaqoGue4G02ui2HMe8sPic4wW5OwBACm0+mcGDBiB8dz811fGb4ZHL7KzXeJzY6lSUoDYJ+akfTIPm39Qq7qgJg7bz0P6ldXHJLkRw6CD6yPRQUiW7f2Ku6WldUDXGLiBIaXRJiQ0ZO4wtPi2jpACwFpAAILSC//UdkhsztPrGFGU0pJdlFHazFZX5f06R6ZKexuZif1zVSu2D5fr8klPUEeYW9XTFp9Glyxn1/NXeD8NdXrNY1pdLhdGIb9ok8gBzWfoKrC4Xk2E5LQJ6xB5+a6rhXFmMk6dvdMuaHmo5zqr4uO7Da1sXbgct8LGbPojsEMWp7mRxPQhzz3QDbQbrnNaMYNoJk+m/ksynlafdv1Di6WNpgWgl1ocRBtDcnmN4G6qcR4S6g4OupuDv4KrXn3AyPdL4+b6pNjyY99hgZCLUNMqMkg/h+vZdjaIUTsp3EACSTAAySTsAvUaZbwrhxdVJe5okNJwatTDKTByF28fzFYn0ddnbnftLx4WmKYPN/N3tsPM+Sw+3vHm63VmiHxp9Ld3j5wHNH72p5wPAP+cLxP/R+Slsuv5PR+Jht2zGqcVFECtqKsv1dS5vIGLrqk/ZaS+B5R0K9Y7F9oTqqNlXNRm7ow5v2STtdggj+WV8wdoeMHU1i/IY0BlJp+xSbho9eZ8yV0/Y/tvUpNbR7xzCS2x4daRFwDSfIExPWDiI8aMJ4qyc+1/3o9DVHJcP9M+g+JcOXOazQeS6Hsvxf9p0zO8jvCHc8vaxwaakcskI1+gXqYc1pNHHOFOmcLX0Sp1KBC6zU6JZmo0fkvShlOWUDny0pA4rQraVVTSyrqSZJosgMo0qBLjRw4FlMg1iDcXEuOAJmDmYjnjG4n2prQKLPCyfA0n94RNw7x32jJ2M7+SucU49S/dtFH64tYKhvdFsOJ8VjcSAA7EiRsuOvFIgyHvFSHAbeGTLpw0j+y8iMXyzrb6NvS6mrTa6g59MMe41LDkAgRAeJgcuYKxtVRYHFrcQdjMdYBk7beytfshqSQ6O7Du7I+yY3k7tJHzwqOprPLfGGOkkBzCQQQYc0j8D1XbFpLZbEGFsfd8113AOHvpU3OqyBv3Za1wY1zJL3G6Wy3ERyzGFmdm6ri4VGOaHsaZuMXN2IBtdy3xtJ5LT1OuqNcC2s5rAQW+IQHA4A94/ILOVOT0ocXStmPxl9NrrmhsNHJ9pgO8JNz/FidzmN1X1tU1y26bRdUFpc4eDcxuGkj7Q69Ak1g07bn1HNcC50CAQ9107D+Yx8VQ1XFKhktJbM+AMcHFklviA+Y23UZRUVVm073NbjfGKlVrWeN4pgd2TSY0mxviwzAzIxEgyqun4y6ZcTENBnfYiAMRPmfVbHAuz9Stp6lXvWtJawmmQb5iQZ6mHH2PkstpDsXBlcOtIdB3JO3sdvNahH8ik/wJW1boDgCJ6+Xl6FXKGlupPdzI8DRaS4/l6ZlU9c6WgVCRUYCIt8Ls8jy95Wy62pTtpBljQ2ndULQ98QC4AgWCTtk4PUlbzZJUkKEVyTdj9I19YPhr3tBtpOvEn6t8tGwBOCfkCVZ1Wg7ynUcRSZ3VRzLmnNR8BxaB/Kwjbf2VvhNc0NIQymWgtio+GzVcbnGmIyWDAm4bclBU012lLWMM13F5c1sinVZBpsbJP1mF5PWfIqLyN5bN6Vpo5mpTBMH2VB7S02nrhXtbQcR0I9p6qlTzI5j8dsr0JnNE6Psa4CW97Y6o8Na1jW96XATLqpEspDnBk56StqtpK9WpVbTFHNQMNZzXskzIs7zFxAM7nG/Wbsvw1tKiyu2iXvdJL3BrYfdAa0u+rTDQ4ueBBmJCpa3jlSXuquZUqEggAfuB9Ysa/xeKcYGRG8HPk5HcnR2RWyMTjXD6jtQWU3UqUgAtFUtbc3D3U72wwOdBj1UtDhpe5zCCKo3a51EF0DLrpaCJBjcmRus/tLWcXMfa0NfSlpptADXiA5pEnYtI3yHT1ijQZUqCm4VbnNgFhAwD85xOT/AFvjaj+wxJX+42KenIdacFpyHYiDkHp5rS0XZ86iu2i0g3ZcQQQxg3OOg+8BU+Blk1nFpe4X7ODWNmQS113ixOIjPuvRuxHC26bSu1FU2uqN7xxcZ7uk0SBJ5QLvcdFrJ8ne16MxxbEPbvtA3huhbSom2o9ppUerGgeOqepAPu5wXhPabX91Sbpm4e+KlbJkNIBpUT5gQ4+ZHmuk7U9pxqqtbW1R+7pkMoMM550qfxBqO+HILzWrVdUeXOJLnElxOSSckrx1/Vnb4X8noP8Apw0rliUqJccAn0BK39DwlndXObJBAMmMEun7o91miiQBDrQ4fzZgnHhHqultinbDoMT4QMXP2l3nCWabpUWwQSbtFvgHaV1KowteQ6mf3RDpESBaYkHJ+9e+8A423WUGVIsc67wyM2ENc5vMtkxPVfMWm0wBgSPWJnwHcLuOEcdqUa1F7XeKm0AAkw5r2te8AHYmTMb77qKyLDPbhlZY3lh+Uey6rRLOr6JavZ7jdPW0BVbg5Dm9HDcA88QfdXn6CV6kMu1o8yUadM4rUcOWdW0BHJd8/hnkqdfQtG66I5ybgeP9q9SKttHSsJaHOiqXEGC4lxMH6swMDl5wq2g7Aa2rTDGUn92fr1TbTLxnwtDyCWkxnmu5+jvgLazjqX0YpgTRLhN7jAvgmYFpIBAAL5C1+LfSRQoa5mmJBGW1HbxUMQ0enP1jkoTyxhwajByPOaHYPU0XEGle2Scvpw66I8JdiM+qWp2Oqh0NaLHfWBc2Wmd5BzuV7XX0zXicEHYjII9VjazgqvjyoxKB5bwDgOq07i/u5uY5jmh7ch0Tm7qJ3Ums7MPquBfQgBpwLSJ+zgukCc7k9ZXcajQFqzq1cN3cPireOM3ZjU4nGU+xdS9rBSIaA4l5cAQHGSxpBxnnyXV6DsCxzT3j20rh4rIfUPq448ueEp145OSjXHzVPE1xsY1Ls129gNE0Sy8uGZNQyeUYjEctlhcS7L0muJLSZM5dOTucg5VulxN46qy7iHeCHDKxHG4vfc05JnKngtIOBJebdg5zXt9w5qusDLaTXxUZRkMY5gth0kg2kTkz585Umtpws2o9dSwwmt0S1uJuM1rA21loEANlgJBAIGxGASTAjMTKr0dLT701HPLpbsAWWVACGPZa6DGBnlKx+9St1BWX8OAedk2u4fOR3c87bxd0NpkA+izuFcLv1NOWyGuueC5rG2Nz4nOkBs4JzvsTAV79oTWVbXh4AMHZwlp8nDmPJVli+mlGVP7WdBx2kdSW1DUBa64CXmnRtpw5ndUxlzLpE52B8kvEeKafTaejTZSNU2kMcWwzvMPc9okXSIIdnwhvUFVNfxF+seHFzKYBAEARTnwS6ZL8CZHIAYwoO2HHqIewUKjntpUwxpOWz1OPIDbkBAwvFeOSdPo7dSa2Od7RazUd60GnZSDR3rDZAqgXVPqiGF5yWjmTjdN0r2YcWix4BaSBMSBa/lIBA9lAzirnaoU3iWVZaXEeF9R7YbJcSA0G37/Nael0/dutktYIMiDuS0hvwGeUjyXTjXOneiUurLukDqj2U25FR0uc1+XE1GiXmIJg7YkZ3iOh+lXtCXFnD6By+HVo2DZllM+WLneTR/Eud0es7mx0XBpuDC0Otmo034gtF1ovmdxmYXOapz6hq1bu+fXe91R3iY5wlv7tgAJEzB8mwNl52e3+xcnXipO5dHLdqOMCq9tKkf3NAFrP53H69U+bj8gFn6TT5BP68JKu6zs5WpvaKrT4oMjIDTO8xBwcGNlbocGIOCDgxM8sdPNSbjjjpRaEXOWpja9MBgJIbjBzzuH2R5hbmpyAB/AZ/wC4/NUX8GLwA6pIg4awmDtuY6z7K2aZmHVXnBEQxuxaQLRk8iuObTrc7Iumypw85+qd2mCBmbRED0WrqwP3RMAh1GTMRFJokdMrKbohP1X7RmTIH3DKm/YycCnPPMg/cszpuzcZNKjqOAdvqlJ1GHNiiwmwtIa+b7zjd0uM9OnT1fs921bqbpDaYwWEVGVCQeTmtNzDzyNjuvnfX6V3dkWU2HGXACPUk+nJKKTWGXC1zmgzZJy0RBB9F0Ysmlbs5c2LU9j6opahp2e0+4n4Ln+0pzEnPr+C8FpdqdTTa7uq1QFrS4eIloAz9V0g4lZ+q+kbWVHhxqkG0Nx4Rgbw2AOfxXZiyq7OPJjcdj3ntz2pZw3SCnSIbULLaQOe7Y0Qah9Nh1cR0K+dqd2oquqGSATGfEXWucPmJJ/Nei9s+xXEdfqXPLWBjiMuqAQ1uGtDckNAnHOZKn4b9GNSmAHGiMR/mv3hwmAwZ8R5qU4za+qK43BP7M1Po47cmiGafUk928gU6h+w5wkMd5E/Cfh6TxPWik2SJkwF5tquwVIssdVp02b/AGi6QIBvc8CY6CPJbmj1DGUadKpqxWFNtoJaC85xJYSTAx7KnxseVbTRjPLG3cGSa0ir9YkDoJHxVB2lpt2aPUifvWidVROzarv9tGp95amlrTtpqp/3FjPvfK9RSaVHG0mY7n8rRHoF3XB+FUnaalNrjYJOJnn+XssFmhPLTUx/uqz9zSr1ChUbsKTP9ocfyU8stSpM1BUalXs8z7Ib8AsbieiFL7F3k1sn5K0ab+dT4NH4ko7r+Z3y/AKUW12bas591Nzv/jPPqA37yo3dng7/ANBb/wDawfiV0vd+vxKLFbztcGPGnyco7sdP8vrUn7mI/wAE/wCoB7E/kurhFqP1OT2LxR9HJ/4I/wBX/wDH9U//AAWOdQ/9B+a6ksSWI/U5PY/FD0cv/gZhkGq7Ig+EbH3ULPo5phj2Cq7944FzrGd54TIaHRgTPrK66xLapTm57yNRio8HJ1/o8ouaGlztoJhsmJj0iVSb9F1NoIbqawBOPqkNEhwDZ2yF3FiLVnUOkc8/siDSdTNZxvAaXWgvtEQASSABA2A5qvpOwVOmHDvHODjdBa0AGIBHouptRale9jro47iv0a0dQ8PfUeHNa1vha0AhsgXD7Ryc75UNP6L6Ldqr46WMXbQkhTlihLlFI5JR4ZyTPo8pD/2O/wClP8k5nYCkDIq1Qecd0AR0PgXWWotWP0+L/E15p+zk3fR7RODUrfGkPbFNDvo8oEAF9cx/qN/Bq6yEWrSw41/ajPln7OQP0Y6IjxMe/wBajvvEK+Ow2kkE0pIAGaj9gABsegC6G1ODVrxw9C1y9mCOxukz+4ZkEGS8yDuMlJS7D6EbaSh/0B+9b9icymtKMVwjLbfJzTeylU/5mpe7/t+Llco9l2D6zi71/rK2YCSFZ5pvsmoRRTpcGpN2aPg0fcArLdO0bD5lSQEkKbk2apAKY6J4amolKxj4ToTJQlYDiEhSJErACkSpJTsYhciUsolKwoTKEt6QvRYUEIhJegvRYUKQkhJekL0BQ+EiYXJCUwoehRyhAySUXKJBCAJLkXKJKgQ8OThUUIKWUATd4lbUUUpzSmIeSiVCXpL1kZPKAVAXpL0BRZlJKr3ovQFFi5Bcq96C9ICe5F6rXoL0AWL0lygLklyBli5Bcq16C9AE8olV70hegCzcESFWNUdU06gdQmBbLklyov4gwbuHxVepx2kN3j4pqLfQrRrXoL1gu7UUR9qfZRu7XU+QcfZb8U/QtcfZ0JKLlzX+LJ2pkpf/AD1V31afxlHikLWjo7kSudGr1LuTR7KRtDUO3fHoEaK5aHqN0vCR1YdQsVvC3n61VykbwhvNzj7oqPsLfo0zq2dR8Uw8RZ1Vanw2mOU+qnbQaNmj4LP1HuPGvbyk+ykZqfIpGgJ7TlK0FERek7xIhZGBejvEIWQGVNTHVU6nGQOR+SEKkIpmW6EZxQu2AVhlVx5oQnJJAiRs9U11aEIWOzRDV4iByKza/acN+yfkhC6MeOL5Jyk0UqnbE8mfNV39rqh5BCF2LDD0Qc5ED+1FU81C/tFVP2ihC144ejLm/ZF/5eq77RT2squ+38ylQlKo8GlvyWGcCc7d/wB6s0uzTcSSUIXJLNP2WUIlyl2fpDkrlLhlMfZCEKLySfZtRSLLKLRsB8FIHDohCxZod3qO9SoSABWQayEJAAqlHfFCEwHCunNroQg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4" name="AutoShape 6" descr="data:image/jpeg;base64,/9j/4AAQSkZJRgABAQAAAQABAAD/2wCEAAkGBhQSERUUEhQWFBUUFBcVFRcWFBQVFBQUFBUVFRQUFRUXHCYeFxokGRUUHy8gIycpLCwsFR4xNTAqNSYrLCkBCQoKDgwOGg8PGikkHx4sLCkpKSwsKSwsLy0sKSwsKSksKSwpKSwpLCwpLCwsLCwpKSwpLCwsKSwsKSksKSwsLP/AABEIAMYA/wMBIgACEQEDEQH/xAAcAAABBQEBAQAAAAAAAAAAAAAAAQIDBAUGBwj/xABAEAABAwMCAwYCBwYGAgMBAAABAAIRAxIhBDEFQVEGEyJhcYGRoQcyQrHB0fAUI1Ji4fEWM2NygpIVQ0SDoiT/xAAaAQADAQEBAQAAAAAAAAAAAAAAAQMCBAUG/8QAKhEAAgIBBAICAQMFAQAAAAAAAAECEQMSITFBE1EEImEUMrEjQlKR8AX/2gAMAwEAAhEDEQA/APPyxJ3asFqS1fU0eSQ2I7tTWotRQEPdoFNThqAxKgshFNHdqexLYih2QWJLFYLEhYlQ7ILEd2p7EBiKFZXsR3asWJLUqHZX7tJ3asFqLUUFkHdo7tTWotSoLIO7Sd2py1FqVDsh7tHdqe1FiKCyDu0opqa1KGoodkFiXu1OGosSoLIe7RYprUtidBZB3aDTUwanWJUFlfu04U1NYnNYigsISQpCEkLpIjQEQnwiEUAyEoCdCWEUAyEsJ1qW1KhjIU2k0L6rwym25x5Y+JJwFa4Tw/vqrGZAJ8RAmGjLj8AV0vEv/wCTUDuGWNp2nnl9uZduea555KemPJWMNrfBz+p7OOp1e6e9ofaCIyySJsv68ton4qlpOG1KhIY0m363IN5ZJXSVOHftFdhm01LQf4RdIn481PQ0/dV6lCpVhjHOt/hdiXf8iBAB5mFzrPJLfko8ab2Oe1HZusyl3rmw2Y38WQCMDqD+sLMtXY67tPUfLXFvcu+oLWmyCC0GBkdQd5Kw69C4cvgB84kq2Oc2vsjE4x6MiEEKWpTgwm2roJEdqIT7UQigIoRCkLUQlQDLUQnwlhKh2MASgJ1qA1FBYkITgEsIoLGQlhOtRCKCxkJ0JbU61FDGwnAJbUoalQDSEkJ5akhXJiIhPSEJgNhKAnQrPDdF3tVlMGLnAT0HM+wkrLaStjSvYl4Rwh2oqWtwObiCQ2cCY81oDs8ySL3YMTDY6bc/WV03FrdPRptpNtYHZ2F9zTJed3OInyyPJZGldM8l5/nc/suDp8ajszapa2lpWNNKkGsJDXSZLiGw175icyemOWFzHGatQ13lxLhd1nwnIIHLBn39Vvccpvo6eldTvaIe/wAeG3GRI9IEjquT1PEXueXzMknAjO4I9MLnxNOVlZ3VHY9n+Gd226u4NZScIad+tvu57RHUnoquo051NSreAGAOcHSPBaCS2YyM59PSLLtUX6OmagEmq13PMHxOPPOfirDdYzun2C9xcQZgNskuBPkXFpjnb5Kbk71DS2o4KpSiQceR3BU7de0Mse2TixwwW5yD1Bk++esnaPixfqjLrrRbgQfCTdPXxXexCqYf7Y9V3wlrin2c8o6WO1FC4SN/vVEhW5I/NFRrXf7o+PquhSJOJTSQnkQkWzA2EQnIQA1EJyAEGhIRCVLCQCQhOQgBIRCVEIoBISwgJwQAlqcAlhKEAdfVtcRLZGwwMYjb4n3Cq1NDQLj+7MehB6kwNvgsZvEd9zMxmTJ6/wBEv7fzkzbABAP2pO/KJXnLHNcM6nKL5Let4ZSAlt3PPIScYOcAj4hZVXSwcEOxOMbmNjzU1So0gbgyT1mYx6fkoZn0+a68cpLlkJRT4Iw1dz2F7KvuNaq0sbZFOQJc52LrTyAnfeVynBtSynXpvqMvY1wJb16eonMc4hei6rtMX0w+i4PJOWtaQ4ZMy05Pnz2PNR+Vlk1oiueymGCX2fRB2k4T4HSb8GABDy7Nu3Ty8+qzuEcDc0B1dtgAHhP1nYH2dxuJla3COJaaJe9xqkhzu9aWNvbNtgPhG+Mym8ZrF+Wugj6pB2PWVwwjKNxOiTT3M7tJqA9rKZfu5oI3gObALo357rjWNiYIzt+PkVa1F9zjMuvuMk7jEdFrcI7IOqNpm9vjEtwfDBElx5bHGZV4Q8X7uCcpa+BnDdc+vTcx5BtaAwxnxOGI9hnoFoccf3FA06eA9pvO5Mj0zguEee3NW6fBqWlc1xcXPLwJ2YADLjGSeihq8LqPp1O+IJc6GifFEktb6CNt49FzZOfrwWjxueasqvFzjJLxbcZncEwfgFYovcBmM/cOf66KzxWiQ+zZrMAEjBDWyfc591n5iZx5LpxulZKW7o0C7A/UJj6ZIxHQqkNQR8Mbcla0WqEZ57Hr5LpjNS2ZJxa3LNoIMgHz5g+RVV9I+vmrrQIwkHoumOxFlJ1MjcQinRJ2+9WK42jrlMpEXc59zH5JOYKIx9AjcJkLRYff8VWqUOY/stJiK6IToRCYCQghOhEIAbCVOhEIAanAIDU4NQAiUBKGpwagCMkBWm0Q4eazqdTecxv+vdT0tfBI5bKCkuzbTJxR/qPJNap6FSRnmkdSh3tn8067QrIHutSsJ6+h2Urmg45bD16KJ1Mt3yPnCw0aRf0/Eng+LxgttIJzb0B/Wym0OtqfVYT5NJHyB39ljO9d9lMxxLfu/v8ANLboZt16fhDny0umJa4TG+Yj5rqOx9S1tr+YNuQS0HqNxmVwml4m9uHeNomGuAIaTvb0W7oeJNq1P80gfwvMuacYa4ySPdSyXKNMpGk7RucUplzoIkHH9QEr+IVAwBshzRlxGSYj4cvRZeoo1M21APIux+XNUdbqdTTaWOc4NPK4ObnmJJj2WIwUklaG5VuVOMv7wmWBpAyAOnME/cudf/DynO0/FbQ1LwIuOOvL4qrqmNduMk7tx8uS6XipbElO+Sk+hjMW+fyjzRpmAAt8/vVh1ERAOCNvyUdCibyOn6CShTHqtFhrOX90AxuoTUIOff25gqZwVYu+CbVCPjmlazfzUL2zsOadJG+y1Yh9NsZnrhMr1MEc4+9SzhI5vMjYfLolLikNclOlt7c906FOfIH9eaC0HIx64RB0qYS9kIalhSNbKU04VDJHCLVJCLU6ERwnAJ1qWEUMRKAiE4BIRlNfAcfKI+Sa18nPP5bCU9rMyOZx8x+Cuv4Z4RExEybB4iMiDmBETPNedPJpo6oxsqUqxBHl/cfcrZ1d3uotXpLLckhzActtgx4gMmQOvkoHfr1K1Gdq0Jx9lqlWA36/fhXKzZBHOJBWUT091e02oBAB/Qx/VUhLpmJR7REXEe2PyTqNWMeUq1UoBwV3gnA7jdVIZTblxdu6BNrG/aJkETg/JYyPx7s1FatjM0m56ck51HJ5EhXOJ6FrHkMJzMSA04OMDyVWk+fUYK3BqSRmWzGt1RYILnY2IMfEc1cZxV5bBIImMjmeRn0VOqwGTy/IpHBzctJzg/LdNqugTssXc02VWbWJHVS06kj03VVNMw40SQhozJSCECoNloRHWpSD54TH1AIHkrKjdT9Fmq4HZGD0QUOCY9aET0Tj9bp5KjphSByAENFRvEecqYPXe9iOyVE0hqdSL5J7thEtAaSC4j7RkHBxj4Qz5FjjbKY4uTo8+0uke5vgpvfGPCxxHxAVl2hfGabx6scPwXsGl7TaarWdph4HsDYBaAzxbNBGA7Y29CEzinAxuAuGHzrdHTL45406g4btPwKbC9A1nDS1ZVam4brvj8jUc7w0cqAlLV0Bjm1p/wCI/JIaVM7sb8I+5U8n4MaPyYEJQFufsdI/Z+BcPxTf/G0/5h/y/MJ+RC0M5bhumLsgEgbm2YjAGB5/I9Fu1K3dMa+pNzagkXMEHJECSItznmMwk7N0HBtQ39xIkPdgWiQSHNBdydj+yWjpXSW0NI3UFzckuJPgmbXOgyYGR16krxM83ro7oL6jdfwnVOotrVWNZSIApufUYfDMtIaPqyBv+EBc6G56gT8v7Lc0XEdL+ygVqdc1ctFxtYwt2Y3vGluJ/ssbUeHdtu+Os9Fb4z2oxkW4y75f0SNdB/XPdNt/sr3B9EalZrYmZ5A5zHMYV5y0qzCVlnhupuLWk2knBcDbvmY3hdFxnjtZzWtbTNd9NxcQSbczAYCAXRDTH5rNr0/2cN7uo2CwNqBslxMkm+DiDZjz8lDTrghocRTLnSCQYhpMuJO8uER8wuTJPyVfRWEdAmkpVqziXUxTDmtLiSLhGBcfsbAgfWIHkVXey03fxD29QmaqoGue4G02ui2HMe8sPic4wW5OwBACm0+mcGDBiB8dz811fGb4ZHL7KzXeJzY6lSUoDYJ+akfTIPm39Qq7qgJg7bz0P6ldXHJLkRw6CD6yPRQUiW7f2Ku6WldUDXGLiBIaXRJiQ0ZO4wtPi2jpACwFpAAILSC//UdkhsztPrGFGU0pJdlFHazFZX5f06R6ZKexuZif1zVSu2D5fr8klPUEeYW9XTFp9Glyxn1/NXeD8NdXrNY1pdLhdGIb9ok8gBzWfoKrC4Xk2E5LQJ6xB5+a6rhXFmMk6dvdMuaHmo5zqr4uO7Da1sXbgct8LGbPojsEMWp7mRxPQhzz3QDbQbrnNaMYNoJk+m/ksynlafdv1Di6WNpgWgl1ocRBtDcnmN4G6qcR4S6g4OupuDv4KrXn3AyPdL4+b6pNjyY99hgZCLUNMqMkg/h+vZdjaIUTsp3EACSTAAySTsAvUaZbwrhxdVJe5okNJwatTDKTByF28fzFYn0ddnbnftLx4WmKYPN/N3tsPM+Sw+3vHm63VmiHxp9Ld3j5wHNH72p5wPAP+cLxP/R+Slsuv5PR+Jht2zGqcVFECtqKsv1dS5vIGLrqk/ZaS+B5R0K9Y7F9oTqqNlXNRm7ow5v2STtdggj+WV8wdoeMHU1i/IY0BlJp+xSbho9eZ8yV0/Y/tvUpNbR7xzCS2x4daRFwDSfIExPWDiI8aMJ4qyc+1/3o9DVHJcP9M+g+JcOXOazQeS6Hsvxf9p0zO8jvCHc8vaxwaakcskI1+gXqYc1pNHHOFOmcLX0Sp1KBC6zU6JZmo0fkvShlOWUDny0pA4rQraVVTSyrqSZJosgMo0qBLjRw4FlMg1iDcXEuOAJmDmYjnjG4n2prQKLPCyfA0n94RNw7x32jJ2M7+SucU49S/dtFH64tYKhvdFsOJ8VjcSAA7EiRsuOvFIgyHvFSHAbeGTLpw0j+y8iMXyzrb6NvS6mrTa6g59MMe41LDkAgRAeJgcuYKxtVRYHFrcQdjMdYBk7beytfshqSQ6O7Du7I+yY3k7tJHzwqOprPLfGGOkkBzCQQQYc0j8D1XbFpLZbEGFsfd8113AOHvpU3OqyBv3Za1wY1zJL3G6Wy3ERyzGFmdm6ri4VGOaHsaZuMXN2IBtdy3xtJ5LT1OuqNcC2s5rAQW+IQHA4A94/ILOVOT0ocXStmPxl9NrrmhsNHJ9pgO8JNz/FidzmN1X1tU1y26bRdUFpc4eDcxuGkj7Q69Ak1g07bn1HNcC50CAQ9107D+Yx8VQ1XFKhktJbM+AMcHFklviA+Y23UZRUVVm073NbjfGKlVrWeN4pgd2TSY0mxviwzAzIxEgyqun4y6ZcTENBnfYiAMRPmfVbHAuz9Stp6lXvWtJawmmQb5iQZ6mHH2PkstpDsXBlcOtIdB3JO3sdvNahH8ik/wJW1boDgCJ6+Xl6FXKGlupPdzI8DRaS4/l6ZlU9c6WgVCRUYCIt8Ls8jy95Wy62pTtpBljQ2ndULQ98QC4AgWCTtk4PUlbzZJUkKEVyTdj9I19YPhr3tBtpOvEn6t8tGwBOCfkCVZ1Wg7ynUcRSZ3VRzLmnNR8BxaB/Kwjbf2VvhNc0NIQymWgtio+GzVcbnGmIyWDAm4bclBU012lLWMM13F5c1sinVZBpsbJP1mF5PWfIqLyN5bN6Vpo5mpTBMH2VB7S02nrhXtbQcR0I9p6qlTzI5j8dsr0JnNE6Psa4CW97Y6o8Na1jW96XATLqpEspDnBk56StqtpK9WpVbTFHNQMNZzXskzIs7zFxAM7nG/Wbsvw1tKiyu2iXvdJL3BrYfdAa0u+rTDQ4ueBBmJCpa3jlSXuquZUqEggAfuB9Ysa/xeKcYGRG8HPk5HcnR2RWyMTjXD6jtQWU3UqUgAtFUtbc3D3U72wwOdBj1UtDhpe5zCCKo3a51EF0DLrpaCJBjcmRus/tLWcXMfa0NfSlpptADXiA5pEnYtI3yHT1ijQZUqCm4VbnNgFhAwD85xOT/AFvjaj+wxJX+42KenIdacFpyHYiDkHp5rS0XZ86iu2i0g3ZcQQQxg3OOg+8BU+Blk1nFpe4X7ODWNmQS113ixOIjPuvRuxHC26bSu1FU2uqN7xxcZ7uk0SBJ5QLvcdFrJ8ne16MxxbEPbvtA3huhbSom2o9ppUerGgeOqepAPu5wXhPabX91Sbpm4e+KlbJkNIBpUT5gQ4+ZHmuk7U9pxqqtbW1R+7pkMoMM550qfxBqO+HILzWrVdUeXOJLnElxOSSckrx1/Vnb4X8noP8Apw0rliUqJccAn0BK39DwlndXObJBAMmMEun7o91miiQBDrQ4fzZgnHhHqultinbDoMT4QMXP2l3nCWabpUWwQSbtFvgHaV1KowteQ6mf3RDpESBaYkHJ+9e+8A423WUGVIsc67wyM2ENc5vMtkxPVfMWm0wBgSPWJnwHcLuOEcdqUa1F7XeKm0AAkw5r2te8AHYmTMb77qKyLDPbhlZY3lh+Uey6rRLOr6JavZ7jdPW0BVbg5Dm9HDcA88QfdXn6CV6kMu1o8yUadM4rUcOWdW0BHJd8/hnkqdfQtG66I5ybgeP9q9SKttHSsJaHOiqXEGC4lxMH6swMDl5wq2g7Aa2rTDGUn92fr1TbTLxnwtDyCWkxnmu5+jvgLazjqX0YpgTRLhN7jAvgmYFpIBAAL5C1+LfSRQoa5mmJBGW1HbxUMQ0enP1jkoTyxhwajByPOaHYPU0XEGle2Scvpw66I8JdiM+qWp2Oqh0NaLHfWBc2Wmd5BzuV7XX0zXicEHYjII9VjazgqvjyoxKB5bwDgOq07i/u5uY5jmh7ch0Tm7qJ3Ums7MPquBfQgBpwLSJ+zgukCc7k9ZXcajQFqzq1cN3cPireOM3ZjU4nGU+xdS9rBSIaA4l5cAQHGSxpBxnnyXV6DsCxzT3j20rh4rIfUPq448ueEp145OSjXHzVPE1xsY1Ls129gNE0Sy8uGZNQyeUYjEctlhcS7L0muJLSZM5dOTucg5VulxN46qy7iHeCHDKxHG4vfc05JnKngtIOBJebdg5zXt9w5qusDLaTXxUZRkMY5gth0kg2kTkz585Umtpws2o9dSwwmt0S1uJuM1rA21loEANlgJBAIGxGASTAjMTKr0dLT701HPLpbsAWWVACGPZa6DGBnlKx+9St1BWX8OAedk2u4fOR3c87bxd0NpkA+izuFcLv1NOWyGuueC5rG2Nz4nOkBs4JzvsTAV79oTWVbXh4AMHZwlp8nDmPJVli+mlGVP7WdBx2kdSW1DUBa64CXmnRtpw5ndUxlzLpE52B8kvEeKafTaejTZSNU2kMcWwzvMPc9okXSIIdnwhvUFVNfxF+seHFzKYBAEARTnwS6ZL8CZHIAYwoO2HHqIewUKjntpUwxpOWz1OPIDbkBAwvFeOSdPo7dSa2Od7RazUd60GnZSDR3rDZAqgXVPqiGF5yWjmTjdN0r2YcWix4BaSBMSBa/lIBA9lAzirnaoU3iWVZaXEeF9R7YbJcSA0G37/Nael0/dutktYIMiDuS0hvwGeUjyXTjXOneiUurLukDqj2U25FR0uc1+XE1GiXmIJg7YkZ3iOh+lXtCXFnD6By+HVo2DZllM+WLneTR/Eud0es7mx0XBpuDC0Otmo034gtF1ovmdxmYXOapz6hq1bu+fXe91R3iY5wlv7tgAJEzB8mwNl52e3+xcnXipO5dHLdqOMCq9tKkf3NAFrP53H69U+bj8gFn6TT5BP68JKu6zs5WpvaKrT4oMjIDTO8xBwcGNlbocGIOCDgxM8sdPNSbjjjpRaEXOWpja9MBgJIbjBzzuH2R5hbmpyAB/AZ/wC4/NUX8GLwA6pIg4awmDtuY6z7K2aZmHVXnBEQxuxaQLRk8iuObTrc7Iumypw85+qd2mCBmbRED0WrqwP3RMAh1GTMRFJokdMrKbohP1X7RmTIH3DKm/YycCnPPMg/cszpuzcZNKjqOAdvqlJ1GHNiiwmwtIa+b7zjd0uM9OnT1fs921bqbpDaYwWEVGVCQeTmtNzDzyNjuvnfX6V3dkWU2HGXACPUk+nJKKTWGXC1zmgzZJy0RBB9F0Ysmlbs5c2LU9j6opahp2e0+4n4Ln+0pzEnPr+C8FpdqdTTa7uq1QFrS4eIloAz9V0g4lZ+q+kbWVHhxqkG0Nx4Rgbw2AOfxXZiyq7OPJjcdj3ntz2pZw3SCnSIbULLaQOe7Y0Qah9Nh1cR0K+dqd2oquqGSATGfEXWucPmJJ/Nei9s+xXEdfqXPLWBjiMuqAQ1uGtDckNAnHOZKn4b9GNSmAHGiMR/mv3hwmAwZ8R5qU4za+qK43BP7M1Po47cmiGafUk928gU6h+w5wkMd5E/Cfh6TxPWik2SJkwF5tquwVIssdVp02b/AGi6QIBvc8CY6CPJbmj1DGUadKpqxWFNtoJaC85xJYSTAx7KnxseVbTRjPLG3cGSa0ir9YkDoJHxVB2lpt2aPUifvWidVROzarv9tGp95amlrTtpqp/3FjPvfK9RSaVHG0mY7n8rRHoF3XB+FUnaalNrjYJOJnn+XssFmhPLTUx/uqz9zSr1ChUbsKTP9ocfyU8stSpM1BUalXs8z7Ib8AsbieiFL7F3k1sn5K0ab+dT4NH4ko7r+Z3y/AKUW12bas591Nzv/jPPqA37yo3dng7/ANBb/wDawfiV0vd+vxKLFbztcGPGnyco7sdP8vrUn7mI/wAE/wCoB7E/kurhFqP1OT2LxR9HJ/4I/wBX/wDH9U//AAWOdQ/9B+a6ksSWI/U5PY/FD0cv/gZhkGq7Ig+EbH3ULPo5phj2Cq7944FzrGd54TIaHRgTPrK66xLapTm57yNRio8HJ1/o8ouaGlztoJhsmJj0iVSb9F1NoIbqawBOPqkNEhwDZ2yF3FiLVnUOkc8/siDSdTNZxvAaXWgvtEQASSABA2A5qvpOwVOmHDvHODjdBa0AGIBHouptRale9jro47iv0a0dQ8PfUeHNa1vha0AhsgXD7Ryc75UNP6L6Ldqr46WMXbQkhTlihLlFI5JR4ZyTPo8pD/2O/wClP8k5nYCkDIq1Qecd0AR0PgXWWotWP0+L/E15p+zk3fR7RODUrfGkPbFNDvo8oEAF9cx/qN/Bq6yEWrSw41/ajPln7OQP0Y6IjxMe/wBajvvEK+Ow2kkE0pIAGaj9gABsegC6G1ODVrxw9C1y9mCOxukz+4ZkEGS8yDuMlJS7D6EbaSh/0B+9b9icymtKMVwjLbfJzTeylU/5mpe7/t+Llco9l2D6zi71/rK2YCSFZ5pvsmoRRTpcGpN2aPg0fcArLdO0bD5lSQEkKbk2apAKY6J4amolKxj4ToTJQlYDiEhSJErACkSpJTsYhciUsolKwoTKEt6QvRYUEIhJegvRYUKQkhJekL0BQ+EiYXJCUwoehRyhAySUXKJBCAJLkXKJKgQ8OThUUIKWUATd4lbUUUpzSmIeSiVCXpL1kZPKAVAXpL0BRZlJKr3ovQFFi5Bcq96C9ICe5F6rXoL0AWL0lygLklyBli5Bcq16C9AE8olV70hegCzcESFWNUdU06gdQmBbLklyov4gwbuHxVepx2kN3j4pqLfQrRrXoL1gu7UUR9qfZRu7XU+QcfZb8U/QtcfZ0JKLlzX+LJ2pkpf/AD1V31afxlHikLWjo7kSudGr1LuTR7KRtDUO3fHoEaK5aHqN0vCR1YdQsVvC3n61VykbwhvNzj7oqPsLfo0zq2dR8Uw8RZ1Vanw2mOU+qnbQaNmj4LP1HuPGvbyk+ykZqfIpGgJ7TlK0FERek7xIhZGBejvEIWQGVNTHVU6nGQOR+SEKkIpmW6EZxQu2AVhlVx5oQnJJAiRs9U11aEIWOzRDV4iByKza/acN+yfkhC6MeOL5Jyk0UqnbE8mfNV39rqh5BCF2LDD0Qc5ED+1FU81C/tFVP2ihC144ejLm/ZF/5eq77RT2squ+38ylQlKo8GlvyWGcCc7d/wB6s0uzTcSSUIXJLNP2WUIlyl2fpDkrlLhlMfZCEKLySfZtRSLLKLRsB8FIHDohCxZod3qO9SoSABWQayEJAAqlHfFCEwHCunNroQg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6" name="AutoShape 8" descr="data:image/jpeg;base64,/9j/4AAQSkZJRgABAQAAAQABAAD/2wCEAAkGBhQSERUUEhQWFBUUFBcVFRcWFBQVFBQUFBUVFRQUFRUXHCYeFxokGRUUHy8gIycpLCwsFR4xNTAqNSYrLCkBCQoKDgwOGg8PGikkHx4sLCkpKSwsKSwsLy0sKSwsKSksKSwpKSwpLCwpLCwsLCwpKSwpLCwsKSwsKSksKSwsLP/AABEIAMYA/wMBIgACEQEDEQH/xAAcAAABBQEBAQAAAAAAAAAAAAAAAQIDBAUGBwj/xABAEAABAwMCAwYCBwYGAgMBAAABAAIRAxIhBDEFQVEGEyJhcYGRoQcyQrHB0fAUI1Ji4fEWM2NygpIVQ0SDoiT/xAAaAQADAQEBAQAAAAAAAAAAAAAAAQMCBAUG/8QAKhEAAgIBBAICAQMFAQAAAAAAAAECEQMSITFBE1EEImEUMrEjQlKR8AX/2gAMAwEAAhEDEQA/APPyxJ3asFqS1fU0eSQ2I7tTWotRQEPdoFNThqAxKgshFNHdqexLYih2QWJLFYLEhYlQ7ILEd2p7EBiKFZXsR3asWJLUqHZX7tJ3asFqLUUFkHdo7tTWotSoLIO7Sd2py1FqVDsh7tHdqe1FiKCyDu0opqa1KGoodkFiXu1OGosSoLIe7RYprUtidBZB3aDTUwanWJUFlfu04U1NYnNYigsISQpCEkLpIjQEQnwiEUAyEoCdCWEUAyEsJ1qW1KhjIU2k0L6rwym25x5Y+JJwFa4Tw/vqrGZAJ8RAmGjLj8AV0vEv/wCTUDuGWNp2nnl9uZduea555KemPJWMNrfBz+p7OOp1e6e9ofaCIyySJsv68ton4qlpOG1KhIY0m363IN5ZJXSVOHftFdhm01LQf4RdIn481PQ0/dV6lCpVhjHOt/hdiXf8iBAB5mFzrPJLfko8ab2Oe1HZusyl3rmw2Y38WQCMDqD+sLMtXY67tPUfLXFvcu+oLWmyCC0GBkdQd5Kw69C4cvgB84kq2Oc2vsjE4x6MiEEKWpTgwm2roJEdqIT7UQigIoRCkLUQlQDLUQnwlhKh2MASgJ1qA1FBYkITgEsIoLGQlhOtRCKCxkJ0JbU61FDGwnAJbUoalQDSEkJ5akhXJiIhPSEJgNhKAnQrPDdF3tVlMGLnAT0HM+wkrLaStjSvYl4Rwh2oqWtwObiCQ2cCY81oDs8ySL3YMTDY6bc/WV03FrdPRptpNtYHZ2F9zTJed3OInyyPJZGldM8l5/nc/suDp8ajszapa2lpWNNKkGsJDXSZLiGw175icyemOWFzHGatQ13lxLhd1nwnIIHLBn39Vvccpvo6eldTvaIe/wAeG3GRI9IEjquT1PEXueXzMknAjO4I9MLnxNOVlZ3VHY9n+Gd226u4NZScIad+tvu57RHUnoquo051NSreAGAOcHSPBaCS2YyM59PSLLtUX6OmagEmq13PMHxOPPOfirDdYzun2C9xcQZgNskuBPkXFpjnb5Kbk71DS2o4KpSiQceR3BU7de0Mse2TixwwW5yD1Bk++esnaPixfqjLrrRbgQfCTdPXxXexCqYf7Y9V3wlrin2c8o6WO1FC4SN/vVEhW5I/NFRrXf7o+PquhSJOJTSQnkQkWzA2EQnIQA1EJyAEGhIRCVLCQCQhOQgBIRCVEIoBISwgJwQAlqcAlhKEAdfVtcRLZGwwMYjb4n3Cq1NDQLj+7MehB6kwNvgsZvEd9zMxmTJ6/wBEv7fzkzbABAP2pO/KJXnLHNcM6nKL5Let4ZSAlt3PPIScYOcAj4hZVXSwcEOxOMbmNjzU1So0gbgyT1mYx6fkoZn0+a68cpLlkJRT4Iw1dz2F7KvuNaq0sbZFOQJc52LrTyAnfeVynBtSynXpvqMvY1wJb16eonMc4hei6rtMX0w+i4PJOWtaQ4ZMy05Pnz2PNR+Vlk1oiueymGCX2fRB2k4T4HSb8GABDy7Nu3Ty8+qzuEcDc0B1dtgAHhP1nYH2dxuJla3COJaaJe9xqkhzu9aWNvbNtgPhG+Mym8ZrF+Wugj6pB2PWVwwjKNxOiTT3M7tJqA9rKZfu5oI3gObALo357rjWNiYIzt+PkVa1F9zjMuvuMk7jEdFrcI7IOqNpm9vjEtwfDBElx5bHGZV4Q8X7uCcpa+BnDdc+vTcx5BtaAwxnxOGI9hnoFoccf3FA06eA9pvO5Mj0zguEee3NW6fBqWlc1xcXPLwJ2YADLjGSeihq8LqPp1O+IJc6GifFEktb6CNt49FzZOfrwWjxueasqvFzjJLxbcZncEwfgFYovcBmM/cOf66KzxWiQ+zZrMAEjBDWyfc591n5iZx5LpxulZKW7o0C7A/UJj6ZIxHQqkNQR8Mbcla0WqEZ57Hr5LpjNS2ZJxa3LNoIMgHz5g+RVV9I+vmrrQIwkHoumOxFlJ1MjcQinRJ2+9WK42jrlMpEXc59zH5JOYKIx9AjcJkLRYff8VWqUOY/stJiK6IToRCYCQghOhEIAbCVOhEIAanAIDU4NQAiUBKGpwagCMkBWm0Q4eazqdTecxv+vdT0tfBI5bKCkuzbTJxR/qPJNap6FSRnmkdSh3tn8067QrIHutSsJ6+h2Urmg45bD16KJ1Mt3yPnCw0aRf0/Eng+LxgttIJzb0B/Wym0OtqfVYT5NJHyB39ljO9d9lMxxLfu/v8ANLboZt16fhDny0umJa4TG+Yj5rqOx9S1tr+YNuQS0HqNxmVwml4m9uHeNomGuAIaTvb0W7oeJNq1P80gfwvMuacYa4ySPdSyXKNMpGk7RucUplzoIkHH9QEr+IVAwBshzRlxGSYj4cvRZeoo1M21APIux+XNUdbqdTTaWOc4NPK4ObnmJJj2WIwUklaG5VuVOMv7wmWBpAyAOnME/cudf/DynO0/FbQ1LwIuOOvL4qrqmNduMk7tx8uS6XipbElO+Sk+hjMW+fyjzRpmAAt8/vVh1ERAOCNvyUdCibyOn6CShTHqtFhrOX90AxuoTUIOff25gqZwVYu+CbVCPjmlazfzUL2zsOadJG+y1Yh9NsZnrhMr1MEc4+9SzhI5vMjYfLolLikNclOlt7c906FOfIH9eaC0HIx64RB0qYS9kIalhSNbKU04VDJHCLVJCLU6ERwnAJ1qWEUMRKAiE4BIRlNfAcfKI+Sa18nPP5bCU9rMyOZx8x+Cuv4Z4RExEybB4iMiDmBETPNedPJpo6oxsqUqxBHl/cfcrZ1d3uotXpLLckhzActtgx4gMmQOvkoHfr1K1Gdq0Jx9lqlWA36/fhXKzZBHOJBWUT091e02oBAB/Qx/VUhLpmJR7REXEe2PyTqNWMeUq1UoBwV3gnA7jdVIZTblxdu6BNrG/aJkETg/JYyPx7s1FatjM0m56ck51HJ5EhXOJ6FrHkMJzMSA04OMDyVWk+fUYK3BqSRmWzGt1RYILnY2IMfEc1cZxV5bBIImMjmeRn0VOqwGTy/IpHBzctJzg/LdNqugTssXc02VWbWJHVS06kj03VVNMw40SQhozJSCECoNloRHWpSD54TH1AIHkrKjdT9Fmq4HZGD0QUOCY9aET0Tj9bp5KjphSByAENFRvEecqYPXe9iOyVE0hqdSL5J7thEtAaSC4j7RkHBxj4Qz5FjjbKY4uTo8+0uke5vgpvfGPCxxHxAVl2hfGabx6scPwXsGl7TaarWdph4HsDYBaAzxbNBGA7Y29CEzinAxuAuGHzrdHTL45406g4btPwKbC9A1nDS1ZVam4brvj8jUc7w0cqAlLV0Bjm1p/wCI/JIaVM7sb8I+5U8n4MaPyYEJQFufsdI/Z+BcPxTf/G0/5h/y/MJ+RC0M5bhumLsgEgbm2YjAGB5/I9Fu1K3dMa+pNzagkXMEHJECSItznmMwk7N0HBtQ39xIkPdgWiQSHNBdydj+yWjpXSW0NI3UFzckuJPgmbXOgyYGR16krxM83ro7oL6jdfwnVOotrVWNZSIApufUYfDMtIaPqyBv+EBc6G56gT8v7Lc0XEdL+ygVqdc1ctFxtYwt2Y3vGluJ/ssbUeHdtu+Os9Fb4z2oxkW4y75f0SNdB/XPdNt/sr3B9EalZrYmZ5A5zHMYV5y0qzCVlnhupuLWk2knBcDbvmY3hdFxnjtZzWtbTNd9NxcQSbczAYCAXRDTH5rNr0/2cN7uo2CwNqBslxMkm+DiDZjz8lDTrghocRTLnSCQYhpMuJO8uER8wuTJPyVfRWEdAmkpVqziXUxTDmtLiSLhGBcfsbAgfWIHkVXey03fxD29QmaqoGue4G02ui2HMe8sPic4wW5OwBACm0+mcGDBiB8dz811fGb4ZHL7KzXeJzY6lSUoDYJ+akfTIPm39Qq7qgJg7bz0P6ldXHJLkRw6CD6yPRQUiW7f2Ku6WldUDXGLiBIaXRJiQ0ZO4wtPi2jpACwFpAAILSC//UdkhsztPrGFGU0pJdlFHazFZX5f06R6ZKexuZif1zVSu2D5fr8klPUEeYW9XTFp9Glyxn1/NXeD8NdXrNY1pdLhdGIb9ok8gBzWfoKrC4Xk2E5LQJ6xB5+a6rhXFmMk6dvdMuaHmo5zqr4uO7Da1sXbgct8LGbPojsEMWp7mRxPQhzz3QDbQbrnNaMYNoJk+m/ksynlafdv1Di6WNpgWgl1ocRBtDcnmN4G6qcR4S6g4OupuDv4KrXn3AyPdL4+b6pNjyY99hgZCLUNMqMkg/h+vZdjaIUTsp3EACSTAAySTsAvUaZbwrhxdVJe5okNJwatTDKTByF28fzFYn0ddnbnftLx4WmKYPN/N3tsPM+Sw+3vHm63VmiHxp9Ld3j5wHNH72p5wPAP+cLxP/R+Slsuv5PR+Jht2zGqcVFECtqKsv1dS5vIGLrqk/ZaS+B5R0K9Y7F9oTqqNlXNRm7ow5v2STtdggj+WV8wdoeMHU1i/IY0BlJp+xSbho9eZ8yV0/Y/tvUpNbR7xzCS2x4daRFwDSfIExPWDiI8aMJ4qyc+1/3o9DVHJcP9M+g+JcOXOazQeS6Hsvxf9p0zO8jvCHc8vaxwaakcskI1+gXqYc1pNHHOFOmcLX0Sp1KBC6zU6JZmo0fkvShlOWUDny0pA4rQraVVTSyrqSZJosgMo0qBLjRw4FlMg1iDcXEuOAJmDmYjnjG4n2prQKLPCyfA0n94RNw7x32jJ2M7+SucU49S/dtFH64tYKhvdFsOJ8VjcSAA7EiRsuOvFIgyHvFSHAbeGTLpw0j+y8iMXyzrb6NvS6mrTa6g59MMe41LDkAgRAeJgcuYKxtVRYHFrcQdjMdYBk7beytfshqSQ6O7Du7I+yY3k7tJHzwqOprPLfGGOkkBzCQQQYc0j8D1XbFpLZbEGFsfd8113AOHvpU3OqyBv3Za1wY1zJL3G6Wy3ERyzGFmdm6ri4VGOaHsaZuMXN2IBtdy3xtJ5LT1OuqNcC2s5rAQW+IQHA4A94/ILOVOT0ocXStmPxl9NrrmhsNHJ9pgO8JNz/FidzmN1X1tU1y26bRdUFpc4eDcxuGkj7Q69Ak1g07bn1HNcC50CAQ9107D+Yx8VQ1XFKhktJbM+AMcHFklviA+Y23UZRUVVm073NbjfGKlVrWeN4pgd2TSY0mxviwzAzIxEgyqun4y6ZcTENBnfYiAMRPmfVbHAuz9Stp6lXvWtJawmmQb5iQZ6mHH2PkstpDsXBlcOtIdB3JO3sdvNahH8ik/wJW1boDgCJ6+Xl6FXKGlupPdzI8DRaS4/l6ZlU9c6WgVCRUYCIt8Ls8jy95Wy62pTtpBljQ2ndULQ98QC4AgWCTtk4PUlbzZJUkKEVyTdj9I19YPhr3tBtpOvEn6t8tGwBOCfkCVZ1Wg7ynUcRSZ3VRzLmnNR8BxaB/Kwjbf2VvhNc0NIQymWgtio+GzVcbnGmIyWDAm4bclBU012lLWMM13F5c1sinVZBpsbJP1mF5PWfIqLyN5bN6Vpo5mpTBMH2VB7S02nrhXtbQcR0I9p6qlTzI5j8dsr0JnNE6Psa4CW97Y6o8Na1jW96XATLqpEspDnBk56StqtpK9WpVbTFHNQMNZzXskzIs7zFxAM7nG/Wbsvw1tKiyu2iXvdJL3BrYfdAa0u+rTDQ4ueBBmJCpa3jlSXuquZUqEggAfuB9Ysa/xeKcYGRG8HPk5HcnR2RWyMTjXD6jtQWU3UqUgAtFUtbc3D3U72wwOdBj1UtDhpe5zCCKo3a51EF0DLrpaCJBjcmRus/tLWcXMfa0NfSlpptADXiA5pEnYtI3yHT1ijQZUqCm4VbnNgFhAwD85xOT/AFvjaj+wxJX+42KenIdacFpyHYiDkHp5rS0XZ86iu2i0g3ZcQQQxg3OOg+8BU+Blk1nFpe4X7ODWNmQS113ixOIjPuvRuxHC26bSu1FU2uqN7xxcZ7uk0SBJ5QLvcdFrJ8ne16MxxbEPbvtA3huhbSom2o9ppUerGgeOqepAPu5wXhPabX91Sbpm4e+KlbJkNIBpUT5gQ4+ZHmuk7U9pxqqtbW1R+7pkMoMM550qfxBqO+HILzWrVdUeXOJLnElxOSSckrx1/Vnb4X8noP8Apw0rliUqJccAn0BK39DwlndXObJBAMmMEun7o91miiQBDrQ4fzZgnHhHqultinbDoMT4QMXP2l3nCWabpUWwQSbtFvgHaV1KowteQ6mf3RDpESBaYkHJ+9e+8A423WUGVIsc67wyM2ENc5vMtkxPVfMWm0wBgSPWJnwHcLuOEcdqUa1F7XeKm0AAkw5r2te8AHYmTMb77qKyLDPbhlZY3lh+Uey6rRLOr6JavZ7jdPW0BVbg5Dm9HDcA88QfdXn6CV6kMu1o8yUadM4rUcOWdW0BHJd8/hnkqdfQtG66I5ybgeP9q9SKttHSsJaHOiqXEGC4lxMH6swMDl5wq2g7Aa2rTDGUn92fr1TbTLxnwtDyCWkxnmu5+jvgLazjqX0YpgTRLhN7jAvgmYFpIBAAL5C1+LfSRQoa5mmJBGW1HbxUMQ0enP1jkoTyxhwajByPOaHYPU0XEGle2Scvpw66I8JdiM+qWp2Oqh0NaLHfWBc2Wmd5BzuV7XX0zXicEHYjII9VjazgqvjyoxKB5bwDgOq07i/u5uY5jmh7ch0Tm7qJ3Ums7MPquBfQgBpwLSJ+zgukCc7k9ZXcajQFqzq1cN3cPireOM3ZjU4nGU+xdS9rBSIaA4l5cAQHGSxpBxnnyXV6DsCxzT3j20rh4rIfUPq448ueEp145OSjXHzVPE1xsY1Ls129gNE0Sy8uGZNQyeUYjEctlhcS7L0muJLSZM5dOTucg5VulxN46qy7iHeCHDKxHG4vfc05JnKngtIOBJebdg5zXt9w5qusDLaTXxUZRkMY5gth0kg2kTkz585Umtpws2o9dSwwmt0S1uJuM1rA21loEANlgJBAIGxGASTAjMTKr0dLT701HPLpbsAWWVACGPZa6DGBnlKx+9St1BWX8OAedk2u4fOR3c87bxd0NpkA+izuFcLv1NOWyGuueC5rG2Nz4nOkBs4JzvsTAV79oTWVbXh4AMHZwlp8nDmPJVli+mlGVP7WdBx2kdSW1DUBa64CXmnRtpw5ndUxlzLpE52B8kvEeKafTaejTZSNU2kMcWwzvMPc9okXSIIdnwhvUFVNfxF+seHFzKYBAEARTnwS6ZL8CZHIAYwoO2HHqIewUKjntpUwxpOWz1OPIDbkBAwvFeOSdPo7dSa2Od7RazUd60GnZSDR3rDZAqgXVPqiGF5yWjmTjdN0r2YcWix4BaSBMSBa/lIBA9lAzirnaoU3iWVZaXEeF9R7YbJcSA0G37/Nael0/dutktYIMiDuS0hvwGeUjyXTjXOneiUurLukDqj2U25FR0uc1+XE1GiXmIJg7YkZ3iOh+lXtCXFnD6By+HVo2DZllM+WLneTR/Eud0es7mx0XBpuDC0Otmo034gtF1ovmdxmYXOapz6hq1bu+fXe91R3iY5wlv7tgAJEzB8mwNl52e3+xcnXipO5dHLdqOMCq9tKkf3NAFrP53H69U+bj8gFn6TT5BP68JKu6zs5WpvaKrT4oMjIDTO8xBwcGNlbocGIOCDgxM8sdPNSbjjjpRaEXOWpja9MBgJIbjBzzuH2R5hbmpyAB/AZ/wC4/NUX8GLwA6pIg4awmDtuY6z7K2aZmHVXnBEQxuxaQLRk8iuObTrc7Iumypw85+qd2mCBmbRED0WrqwP3RMAh1GTMRFJokdMrKbohP1X7RmTIH3DKm/YycCnPPMg/cszpuzcZNKjqOAdvqlJ1GHNiiwmwtIa+b7zjd0uM9OnT1fs921bqbpDaYwWEVGVCQeTmtNzDzyNjuvnfX6V3dkWU2HGXACPUk+nJKKTWGXC1zmgzZJy0RBB9F0Ysmlbs5c2LU9j6opahp2e0+4n4Ln+0pzEnPr+C8FpdqdTTa7uq1QFrS4eIloAz9V0g4lZ+q+kbWVHhxqkG0Nx4Rgbw2AOfxXZiyq7OPJjcdj3ntz2pZw3SCnSIbULLaQOe7Y0Qah9Nh1cR0K+dqd2oquqGSATGfEXWucPmJJ/Nei9s+xXEdfqXPLWBjiMuqAQ1uGtDckNAnHOZKn4b9GNSmAHGiMR/mv3hwmAwZ8R5qU4za+qK43BP7M1Po47cmiGafUk928gU6h+w5wkMd5E/Cfh6TxPWik2SJkwF5tquwVIssdVp02b/AGi6QIBvc8CY6CPJbmj1DGUadKpqxWFNtoJaC85xJYSTAx7KnxseVbTRjPLG3cGSa0ir9YkDoJHxVB2lpt2aPUifvWidVROzarv9tGp95amlrTtpqp/3FjPvfK9RSaVHG0mY7n8rRHoF3XB+FUnaalNrjYJOJnn+XssFmhPLTUx/uqz9zSr1ChUbsKTP9ocfyU8stSpM1BUalXs8z7Ib8AsbieiFL7F3k1sn5K0ab+dT4NH4ko7r+Z3y/AKUW12bas591Nzv/jPPqA37yo3dng7/ANBb/wDawfiV0vd+vxKLFbztcGPGnyco7sdP8vrUn7mI/wAE/wCoB7E/kurhFqP1OT2LxR9HJ/4I/wBX/wDH9U//AAWOdQ/9B+a6ksSWI/U5PY/FD0cv/gZhkGq7Ig+EbH3ULPo5phj2Cq7944FzrGd54TIaHRgTPrK66xLapTm57yNRio8HJ1/o8ouaGlztoJhsmJj0iVSb9F1NoIbqawBOPqkNEhwDZ2yF3FiLVnUOkc8/siDSdTNZxvAaXWgvtEQASSABA2A5qvpOwVOmHDvHODjdBa0AGIBHouptRale9jro47iv0a0dQ8PfUeHNa1vha0AhsgXD7Ryc75UNP6L6Ldqr46WMXbQkhTlihLlFI5JR4ZyTPo8pD/2O/wClP8k5nYCkDIq1Qecd0AR0PgXWWotWP0+L/E15p+zk3fR7RODUrfGkPbFNDvo8oEAF9cx/qN/Bq6yEWrSw41/ajPln7OQP0Y6IjxMe/wBajvvEK+Ow2kkE0pIAGaj9gABsegC6G1ODVrxw9C1y9mCOxukz+4ZkEGS8yDuMlJS7D6EbaSh/0B+9b9icymtKMVwjLbfJzTeylU/5mpe7/t+Llco9l2D6zi71/rK2YCSFZ5pvsmoRRTpcGpN2aPg0fcArLdO0bD5lSQEkKbk2apAKY6J4amolKxj4ToTJQlYDiEhSJErACkSpJTsYhciUsolKwoTKEt6QvRYUEIhJegvRYUKQkhJekL0BQ+EiYXJCUwoehRyhAySUXKJBCAJLkXKJKgQ8OThUUIKWUATd4lbUUUpzSmIeSiVCXpL1kZPKAVAXpL0BRZlJKr3ovQFFi5Bcq96C9ICe5F6rXoL0AWL0lygLklyBli5Bcq16C9AE8olV70hegCzcESFWNUdU06gdQmBbLklyov4gwbuHxVepx2kN3j4pqLfQrRrXoL1gu7UUR9qfZRu7XU+QcfZb8U/QtcfZ0JKLlzX+LJ2pkpf/AD1V31afxlHikLWjo7kSudGr1LuTR7KRtDUO3fHoEaK5aHqN0vCR1YdQsVvC3n61VykbwhvNzj7oqPsLfo0zq2dR8Uw8RZ1Vanw2mOU+qnbQaNmj4LP1HuPGvbyk+ykZqfIpGgJ7TlK0FERek7xIhZGBejvEIWQGVNTHVU6nGQOR+SEKkIpmW6EZxQu2AVhlVx5oQnJJAiRs9U11aEIWOzRDV4iByKza/acN+yfkhC6MeOL5Jyk0UqnbE8mfNV39rqh5BCF2LDD0Qc5ED+1FU81C/tFVP2ihC144ejLm/ZF/5eq77RT2squ+38ylQlKo8GlvyWGcCc7d/wB6s0uzTcSSUIXJLNP2WUIlyl2fpDkrlLhlMfZCEKLySfZtRSLLKLRsB8FIHDohCxZod3qO9SoSABWQayEJAAqlHfFCEwHCunNroQg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8" name="AutoShape 10" descr="data:image/jpeg;base64,/9j/4AAQSkZJRgABAQAAAQABAAD/2wCEAAkGBhQSERUUEhQWFBUUFBcVFRcWFBQVFBQUFBUVFRQUFRUXHCYeFxokGRUUHy8gIycpLCwsFR4xNTAqNSYrLCkBCQoKDgwOGg8PGikkHx4sLCkpKSwsKSwsLy0sKSwsKSksKSwpKSwpLCwpLCwsLCwpKSwpLCwsKSwsKSksKSwsLP/AABEIAMYA/wMBIgACEQEDEQH/xAAcAAABBQEBAQAAAAAAAAAAAAAAAQIDBAUGBwj/xABAEAABAwMCAwYCBwYGAgMBAAABAAIRAxIhBDEFQVEGEyJhcYGRoQcyQrHB0fAUI1Ji4fEWM2NygpIVQ0SDoiT/xAAaAQADAQEBAQAAAAAAAAAAAAAAAQMCBAUG/8QAKhEAAgIBBAICAQMFAQAAAAAAAAECEQMSITFBE1EEImEUMrEjQlKR8AX/2gAMAwEAAhEDEQA/APPyxJ3asFqS1fU0eSQ2I7tTWotRQEPdoFNThqAxKgshFNHdqexLYih2QWJLFYLEhYlQ7ILEd2p7EBiKFZXsR3asWJLUqHZX7tJ3asFqLUUFkHdo7tTWotSoLIO7Sd2py1FqVDsh7tHdqe1FiKCyDu0opqa1KGoodkFiXu1OGosSoLIe7RYprUtidBZB3aDTUwanWJUFlfu04U1NYnNYigsISQpCEkLpIjQEQnwiEUAyEoCdCWEUAyEsJ1qW1KhjIU2k0L6rwym25x5Y+JJwFa4Tw/vqrGZAJ8RAmGjLj8AV0vEv/wCTUDuGWNp2nnl9uZduea555KemPJWMNrfBz+p7OOp1e6e9ofaCIyySJsv68ton4qlpOG1KhIY0m363IN5ZJXSVOHftFdhm01LQf4RdIn481PQ0/dV6lCpVhjHOt/hdiXf8iBAB5mFzrPJLfko8ab2Oe1HZusyl3rmw2Y38WQCMDqD+sLMtXY67tPUfLXFvcu+oLWmyCC0GBkdQd5Kw69C4cvgB84kq2Oc2vsjE4x6MiEEKWpTgwm2roJEdqIT7UQigIoRCkLUQlQDLUQnwlhKh2MASgJ1qA1FBYkITgEsIoLGQlhOtRCKCxkJ0JbU61FDGwnAJbUoalQDSEkJ5akhXJiIhPSEJgNhKAnQrPDdF3tVlMGLnAT0HM+wkrLaStjSvYl4Rwh2oqWtwObiCQ2cCY81oDs8ySL3YMTDY6bc/WV03FrdPRptpNtYHZ2F9zTJed3OInyyPJZGldM8l5/nc/suDp8ajszapa2lpWNNKkGsJDXSZLiGw175icyemOWFzHGatQ13lxLhd1nwnIIHLBn39Vvccpvo6eldTvaIe/wAeG3GRI9IEjquT1PEXueXzMknAjO4I9MLnxNOVlZ3VHY9n+Gd226u4NZScIad+tvu57RHUnoquo051NSreAGAOcHSPBaCS2YyM59PSLLtUX6OmagEmq13PMHxOPPOfirDdYzun2C9xcQZgNskuBPkXFpjnb5Kbk71DS2o4KpSiQceR3BU7de0Mse2TixwwW5yD1Bk++esnaPixfqjLrrRbgQfCTdPXxXexCqYf7Y9V3wlrin2c8o6WO1FC4SN/vVEhW5I/NFRrXf7o+PquhSJOJTSQnkQkWzA2EQnIQA1EJyAEGhIRCVLCQCQhOQgBIRCVEIoBISwgJwQAlqcAlhKEAdfVtcRLZGwwMYjb4n3Cq1NDQLj+7MehB6kwNvgsZvEd9zMxmTJ6/wBEv7fzkzbABAP2pO/KJXnLHNcM6nKL5Let4ZSAlt3PPIScYOcAj4hZVXSwcEOxOMbmNjzU1So0gbgyT1mYx6fkoZn0+a68cpLlkJRT4Iw1dz2F7KvuNaq0sbZFOQJc52LrTyAnfeVynBtSynXpvqMvY1wJb16eonMc4hei6rtMX0w+i4PJOWtaQ4ZMy05Pnz2PNR+Vlk1oiueymGCX2fRB2k4T4HSb8GABDy7Nu3Ty8+qzuEcDc0B1dtgAHhP1nYH2dxuJla3COJaaJe9xqkhzu9aWNvbNtgPhG+Mym8ZrF+Wugj6pB2PWVwwjKNxOiTT3M7tJqA9rKZfu5oI3gObALo357rjWNiYIzt+PkVa1F9zjMuvuMk7jEdFrcI7IOqNpm9vjEtwfDBElx5bHGZV4Q8X7uCcpa+BnDdc+vTcx5BtaAwxnxOGI9hnoFoccf3FA06eA9pvO5Mj0zguEee3NW6fBqWlc1xcXPLwJ2YADLjGSeihq8LqPp1O+IJc6GifFEktb6CNt49FzZOfrwWjxueasqvFzjJLxbcZncEwfgFYovcBmM/cOf66KzxWiQ+zZrMAEjBDWyfc591n5iZx5LpxulZKW7o0C7A/UJj6ZIxHQqkNQR8Mbcla0WqEZ57Hr5LpjNS2ZJxa3LNoIMgHz5g+RVV9I+vmrrQIwkHoumOxFlJ1MjcQinRJ2+9WK42jrlMpEXc59zH5JOYKIx9AjcJkLRYff8VWqUOY/stJiK6IToRCYCQghOhEIAbCVOhEIAanAIDU4NQAiUBKGpwagCMkBWm0Q4eazqdTecxv+vdT0tfBI5bKCkuzbTJxR/qPJNap6FSRnmkdSh3tn8067QrIHutSsJ6+h2Urmg45bD16KJ1Mt3yPnCw0aRf0/Eng+LxgttIJzb0B/Wym0OtqfVYT5NJHyB39ljO9d9lMxxLfu/v8ANLboZt16fhDny0umJa4TG+Yj5rqOx9S1tr+YNuQS0HqNxmVwml4m9uHeNomGuAIaTvb0W7oeJNq1P80gfwvMuacYa4ySPdSyXKNMpGk7RucUplzoIkHH9QEr+IVAwBshzRlxGSYj4cvRZeoo1M21APIux+XNUdbqdTTaWOc4NPK4ObnmJJj2WIwUklaG5VuVOMv7wmWBpAyAOnME/cudf/DynO0/FbQ1LwIuOOvL4qrqmNduMk7tx8uS6XipbElO+Sk+hjMW+fyjzRpmAAt8/vVh1ERAOCNvyUdCibyOn6CShTHqtFhrOX90AxuoTUIOff25gqZwVYu+CbVCPjmlazfzUL2zsOadJG+y1Yh9NsZnrhMr1MEc4+9SzhI5vMjYfLolLikNclOlt7c906FOfIH9eaC0HIx64RB0qYS9kIalhSNbKU04VDJHCLVJCLU6ERwnAJ1qWEUMRKAiE4BIRlNfAcfKI+Sa18nPP5bCU9rMyOZx8x+Cuv4Z4RExEybB4iMiDmBETPNedPJpo6oxsqUqxBHl/cfcrZ1d3uotXpLLckhzActtgx4gMmQOvkoHfr1K1Gdq0Jx9lqlWA36/fhXKzZBHOJBWUT091e02oBAB/Qx/VUhLpmJR7REXEe2PyTqNWMeUq1UoBwV3gnA7jdVIZTblxdu6BNrG/aJkETg/JYyPx7s1FatjM0m56ck51HJ5EhXOJ6FrHkMJzMSA04OMDyVWk+fUYK3BqSRmWzGt1RYILnY2IMfEc1cZxV5bBIImMjmeRn0VOqwGTy/IpHBzctJzg/LdNqugTssXc02VWbWJHVS06kj03VVNMw40SQhozJSCECoNloRHWpSD54TH1AIHkrKjdT9Fmq4HZGD0QUOCY9aET0Tj9bp5KjphSByAENFRvEecqYPXe9iOyVE0hqdSL5J7thEtAaSC4j7RkHBxj4Qz5FjjbKY4uTo8+0uke5vgpvfGPCxxHxAVl2hfGabx6scPwXsGl7TaarWdph4HsDYBaAzxbNBGA7Y29CEzinAxuAuGHzrdHTL45406g4btPwKbC9A1nDS1ZVam4brvj8jUc7w0cqAlLV0Bjm1p/wCI/JIaVM7sb8I+5U8n4MaPyYEJQFufsdI/Z+BcPxTf/G0/5h/y/MJ+RC0M5bhumLsgEgbm2YjAGB5/I9Fu1K3dMa+pNzagkXMEHJECSItznmMwk7N0HBtQ39xIkPdgWiQSHNBdydj+yWjpXSW0NI3UFzckuJPgmbXOgyYGR16krxM83ro7oL6jdfwnVOotrVWNZSIApufUYfDMtIaPqyBv+EBc6G56gT8v7Lc0XEdL+ygVqdc1ctFxtYwt2Y3vGluJ/ssbUeHdtu+Os9Fb4z2oxkW4y75f0SNdB/XPdNt/sr3B9EalZrYmZ5A5zHMYV5y0qzCVlnhupuLWk2knBcDbvmY3hdFxnjtZzWtbTNd9NxcQSbczAYCAXRDTH5rNr0/2cN7uo2CwNqBslxMkm+DiDZjz8lDTrghocRTLnSCQYhpMuJO8uER8wuTJPyVfRWEdAmkpVqziXUxTDmtLiSLhGBcfsbAgfWIHkVXey03fxD29QmaqoGue4G02ui2HMe8sPic4wW5OwBACm0+mcGDBiB8dz811fGb4ZHL7KzXeJzY6lSUoDYJ+akfTIPm39Qq7qgJg7bz0P6ldXHJLkRw6CD6yPRQUiW7f2Ku6WldUDXGLiBIaXRJiQ0ZO4wtPi2jpACwFpAAILSC//UdkhsztPrGFGU0pJdlFHazFZX5f06R6ZKexuZif1zVSu2D5fr8klPUEeYW9XTFp9Glyxn1/NXeD8NdXrNY1pdLhdGIb9ok8gBzWfoKrC4Xk2E5LQJ6xB5+a6rhXFmMk6dvdMuaHmo5zqr4uO7Da1sXbgct8LGbPojsEMWp7mRxPQhzz3QDbQbrnNaMYNoJk+m/ksynlafdv1Di6WNpgWgl1ocRBtDcnmN4G6qcR4S6g4OupuDv4KrXn3AyPdL4+b6pNjyY99hgZCLUNMqMkg/h+vZdjaIUTsp3EACSTAAySTsAvUaZbwrhxdVJe5okNJwatTDKTByF28fzFYn0ddnbnftLx4WmKYPN/N3tsPM+Sw+3vHm63VmiHxp9Ld3j5wHNH72p5wPAP+cLxP/R+Slsuv5PR+Jht2zGqcVFECtqKsv1dS5vIGLrqk/ZaS+B5R0K9Y7F9oTqqNlXNRm7ow5v2STtdggj+WV8wdoeMHU1i/IY0BlJp+xSbho9eZ8yV0/Y/tvUpNbR7xzCS2x4daRFwDSfIExPWDiI8aMJ4qyc+1/3o9DVHJcP9M+g+JcOXOazQeS6Hsvxf9p0zO8jvCHc8vaxwaakcskI1+gXqYc1pNHHOFOmcLX0Sp1KBC6zU6JZmo0fkvShlOWUDny0pA4rQraVVTSyrqSZJosgMo0qBLjRw4FlMg1iDcXEuOAJmDmYjnjG4n2prQKLPCyfA0n94RNw7x32jJ2M7+SucU49S/dtFH64tYKhvdFsOJ8VjcSAA7EiRsuOvFIgyHvFSHAbeGTLpw0j+y8iMXyzrb6NvS6mrTa6g59MMe41LDkAgRAeJgcuYKxtVRYHFrcQdjMdYBk7beytfshqSQ6O7Du7I+yY3k7tJHzwqOprPLfGGOkkBzCQQQYc0j8D1XbFpLZbEGFsfd8113AOHvpU3OqyBv3Za1wY1zJL3G6Wy3ERyzGFmdm6ri4VGOaHsaZuMXN2IBtdy3xtJ5LT1OuqNcC2s5rAQW+IQHA4A94/ILOVOT0ocXStmPxl9NrrmhsNHJ9pgO8JNz/FidzmN1X1tU1y26bRdUFpc4eDcxuGkj7Q69Ak1g07bn1HNcC50CAQ9107D+Yx8VQ1XFKhktJbM+AMcHFklviA+Y23UZRUVVm073NbjfGKlVrWeN4pgd2TSY0mxviwzAzIxEgyqun4y6ZcTENBnfYiAMRPmfVbHAuz9Stp6lXvWtJawmmQb5iQZ6mHH2PkstpDsXBlcOtIdB3JO3sdvNahH8ik/wJW1boDgCJ6+Xl6FXKGlupPdzI8DRaS4/l6ZlU9c6WgVCRUYCIt8Ls8jy95Wy62pTtpBljQ2ndULQ98QC4AgWCTtk4PUlbzZJUkKEVyTdj9I19YPhr3tBtpOvEn6t8tGwBOCfkCVZ1Wg7ynUcRSZ3VRzLmnNR8BxaB/Kwjbf2VvhNc0NIQymWgtio+GzVcbnGmIyWDAm4bclBU012lLWMM13F5c1sinVZBpsbJP1mF5PWfIqLyN5bN6Vpo5mpTBMH2VB7S02nrhXtbQcR0I9p6qlTzI5j8dsr0JnNE6Psa4CW97Y6o8Na1jW96XATLqpEspDnBk56StqtpK9WpVbTFHNQMNZzXskzIs7zFxAM7nG/Wbsvw1tKiyu2iXvdJL3BrYfdAa0u+rTDQ4ueBBmJCpa3jlSXuquZUqEggAfuB9Ysa/xeKcYGRG8HPk5HcnR2RWyMTjXD6jtQWU3UqUgAtFUtbc3D3U72wwOdBj1UtDhpe5zCCKo3a51EF0DLrpaCJBjcmRus/tLWcXMfa0NfSlpptADXiA5pEnYtI3yHT1ijQZUqCm4VbnNgFhAwD85xOT/AFvjaj+wxJX+42KenIdacFpyHYiDkHp5rS0XZ86iu2i0g3ZcQQQxg3OOg+8BU+Blk1nFpe4X7ODWNmQS113ixOIjPuvRuxHC26bSu1FU2uqN7xxcZ7uk0SBJ5QLvcdFrJ8ne16MxxbEPbvtA3huhbSom2o9ppUerGgeOqepAPu5wXhPabX91Sbpm4e+KlbJkNIBpUT5gQ4+ZHmuk7U9pxqqtbW1R+7pkMoMM550qfxBqO+HILzWrVdUeXOJLnElxOSSckrx1/Vnb4X8noP8Apw0rliUqJccAn0BK39DwlndXObJBAMmMEun7o91miiQBDrQ4fzZgnHhHqultinbDoMT4QMXP2l3nCWabpUWwQSbtFvgHaV1KowteQ6mf3RDpESBaYkHJ+9e+8A423WUGVIsc67wyM2ENc5vMtkxPVfMWm0wBgSPWJnwHcLuOEcdqUa1F7XeKm0AAkw5r2te8AHYmTMb77qKyLDPbhlZY3lh+Uey6rRLOr6JavZ7jdPW0BVbg5Dm9HDcA88QfdXn6CV6kMu1o8yUadM4rUcOWdW0BHJd8/hnkqdfQtG66I5ybgeP9q9SKttHSsJaHOiqXEGC4lxMH6swMDl5wq2g7Aa2rTDGUn92fr1TbTLxnwtDyCWkxnmu5+jvgLazjqX0YpgTRLhN7jAvgmYFpIBAAL5C1+LfSRQoa5mmJBGW1HbxUMQ0enP1jkoTyxhwajByPOaHYPU0XEGle2Scvpw66I8JdiM+qWp2Oqh0NaLHfWBc2Wmd5BzuV7XX0zXicEHYjII9VjazgqvjyoxKB5bwDgOq07i/u5uY5jmh7ch0Tm7qJ3Ums7MPquBfQgBpwLSJ+zgukCc7k9ZXcajQFqzq1cN3cPireOM3ZjU4nGU+xdS9rBSIaA4l5cAQHGSxpBxnnyXV6DsCxzT3j20rh4rIfUPq448ueEp145OSjXHzVPE1xsY1Ls129gNE0Sy8uGZNQyeUYjEctlhcS7L0muJLSZM5dOTucg5VulxN46qy7iHeCHDKxHG4vfc05JnKngtIOBJebdg5zXt9w5qusDLaTXxUZRkMY5gth0kg2kTkz585Umtpws2o9dSwwmt0S1uJuM1rA21loEANlgJBAIGxGASTAjMTKr0dLT701HPLpbsAWWVACGPZa6DGBnlKx+9St1BWX8OAedk2u4fOR3c87bxd0NpkA+izuFcLv1NOWyGuueC5rG2Nz4nOkBs4JzvsTAV79oTWVbXh4AMHZwlp8nDmPJVli+mlGVP7WdBx2kdSW1DUBa64CXmnRtpw5ndUxlzLpE52B8kvEeKafTaejTZSNU2kMcWwzvMPc9okXSIIdnwhvUFVNfxF+seHFzKYBAEARTnwS6ZL8CZHIAYwoO2HHqIewUKjntpUwxpOWz1OPIDbkBAwvFeOSdPo7dSa2Od7RazUd60GnZSDR3rDZAqgXVPqiGF5yWjmTjdN0r2YcWix4BaSBMSBa/lIBA9lAzirnaoU3iWVZaXEeF9R7YbJcSA0G37/Nael0/dutktYIMiDuS0hvwGeUjyXTjXOneiUurLukDqj2U25FR0uc1+XE1GiXmIJg7YkZ3iOh+lXtCXFnD6By+HVo2DZllM+WLneTR/Eud0es7mx0XBpuDC0Otmo034gtF1ovmdxmYXOapz6hq1bu+fXe91R3iY5wlv7tgAJEzB8mwNl52e3+xcnXipO5dHLdqOMCq9tKkf3NAFrP53H69U+bj8gFn6TT5BP68JKu6zs5WpvaKrT4oMjIDTO8xBwcGNlbocGIOCDgxM8sdPNSbjjjpRaEXOWpja9MBgJIbjBzzuH2R5hbmpyAB/AZ/wC4/NUX8GLwA6pIg4awmDtuY6z7K2aZmHVXnBEQxuxaQLRk8iuObTrc7Iumypw85+qd2mCBmbRED0WrqwP3RMAh1GTMRFJokdMrKbohP1X7RmTIH3DKm/YycCnPPMg/cszpuzcZNKjqOAdvqlJ1GHNiiwmwtIa+b7zjd0uM9OnT1fs921bqbpDaYwWEVGVCQeTmtNzDzyNjuvnfX6V3dkWU2HGXACPUk+nJKKTWGXC1zmgzZJy0RBB9F0Ysmlbs5c2LU9j6opahp2e0+4n4Ln+0pzEnPr+C8FpdqdTTa7uq1QFrS4eIloAz9V0g4lZ+q+kbWVHhxqkG0Nx4Rgbw2AOfxXZiyq7OPJjcdj3ntz2pZw3SCnSIbULLaQOe7Y0Qah9Nh1cR0K+dqd2oquqGSATGfEXWucPmJJ/Nei9s+xXEdfqXPLWBjiMuqAQ1uGtDckNAnHOZKn4b9GNSmAHGiMR/mv3hwmAwZ8R5qU4za+qK43BP7M1Po47cmiGafUk928gU6h+w5wkMd5E/Cfh6TxPWik2SJkwF5tquwVIssdVp02b/AGi6QIBvc8CY6CPJbmj1DGUadKpqxWFNtoJaC85xJYSTAx7KnxseVbTRjPLG3cGSa0ir9YkDoJHxVB2lpt2aPUifvWidVROzarv9tGp95amlrTtpqp/3FjPvfK9RSaVHG0mY7n8rRHoF3XB+FUnaalNrjYJOJnn+XssFmhPLTUx/uqz9zSr1ChUbsKTP9ocfyU8stSpM1BUalXs8z7Ib8AsbieiFL7F3k1sn5K0ab+dT4NH4ko7r+Z3y/AKUW12bas591Nzv/jPPqA37yo3dng7/ANBb/wDawfiV0vd+vxKLFbztcGPGnyco7sdP8vrUn7mI/wAE/wCoB7E/kurhFqP1OT2LxR9HJ/4I/wBX/wDH9U//AAWOdQ/9B+a6ksSWI/U5PY/FD0cv/gZhkGq7Ig+EbH3ULPo5phj2Cq7944FzrGd54TIaHRgTPrK66xLapTm57yNRio8HJ1/o8ouaGlztoJhsmJj0iVSb9F1NoIbqawBOPqkNEhwDZ2yF3FiLVnUOkc8/siDSdTNZxvAaXWgvtEQASSABA2A5qvpOwVOmHDvHODjdBa0AGIBHouptRale9jro47iv0a0dQ8PfUeHNa1vha0AhsgXD7Ryc75UNP6L6Ldqr46WMXbQkhTlihLlFI5JR4ZyTPo8pD/2O/wClP8k5nYCkDIq1Qecd0AR0PgXWWotWP0+L/E15p+zk3fR7RODUrfGkPbFNDvo8oEAF9cx/qN/Bq6yEWrSw41/ajPln7OQP0Y6IjxMe/wBajvvEK+Ow2kkE0pIAGaj9gABsegC6G1ODVrxw9C1y9mCOxukz+4ZkEGS8yDuMlJS7D6EbaSh/0B+9b9icymtKMVwjLbfJzTeylU/5mpe7/t+Llco9l2D6zi71/rK2YCSFZ5pvsmoRRTpcGpN2aPg0fcArLdO0bD5lSQEkKbk2apAKY6J4amolKxj4ToTJQlYDiEhSJErACkSpJTsYhciUsolKwoTKEt6QvRYUEIhJegvRYUKQkhJekL0BQ+EiYXJCUwoehRyhAySUXKJBCAJLkXKJKgQ8OThUUIKWUATd4lbUUUpzSmIeSiVCXpL1kZPKAVAXpL0BRZlJKr3ovQFFi5Bcq96C9ICe5F6rXoL0AWL0lygLklyBli5Bcq16C9AE8olV70hegCzcESFWNUdU06gdQmBbLklyov4gwbuHxVepx2kN3j4pqLfQrRrXoL1gu7UUR9qfZRu7XU+QcfZb8U/QtcfZ0JKLlzX+LJ2pkpf/AD1V31afxlHikLWjo7kSudGr1LuTR7KRtDUO3fHoEaK5aHqN0vCR1YdQsVvC3n61VykbwhvNzj7oqPsLfo0zq2dR8Uw8RZ1Vanw2mOU+qnbQaNmj4LP1HuPGvbyk+ykZqfIpGgJ7TlK0FERek7xIhZGBejvEIWQGVNTHVU6nGQOR+SEKkIpmW6EZxQu2AVhlVx5oQnJJAiRs9U11aEIWOzRDV4iByKza/acN+yfkhC6MeOL5Jyk0UqnbE8mfNV39rqh5BCF2LDD0Qc5ED+1FU81C/tFVP2ihC144ejLm/ZF/5eq77RT2squ+38ylQlKo8GlvyWGcCc7d/wB6s0uzTcSSUIXJLNP2WUIlyl2fpDkrlLhlMfZCEKLySfZtRSLLKLRsB8FIHDohCxZod3qO9SoSABWQayEJAAqlHfFCEwHCunNroQg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20" name="Picture 12" descr="https://encrypted-tbn2.gstatic.com/images?q=tbn:ANd9GcSKarE8feCoNbAb-sOIQ5aXOYssKwBe0ULm3pao4PpbkVgByY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12553" y="2708920"/>
            <a:ext cx="4331447" cy="29460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Žmonės moka džiaugtis , nors ir šalta:</a:t>
            </a:r>
            <a:endParaRPr lang="en-US" dirty="0"/>
          </a:p>
        </p:txBody>
      </p:sp>
      <p:pic>
        <p:nvPicPr>
          <p:cNvPr id="18434" name="Picture 2" descr="https://encrypted-tbn1.gstatic.com/images?q=tbn:ANd9GcTyh98d1vyyKW9n-IVDCIcc17Q4l-LAoDcWEF-DntyMnjgMgmt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492896"/>
            <a:ext cx="5717435" cy="4083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 descr="https://encrypted-tbn1.gstatic.com/images?q=tbn:ANd9GcQWkU-EeOLN591UTJOtH4qTyyr68GFKA6IOqy3X0t1b5-BnIAk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980728"/>
            <a:ext cx="6768752" cy="48970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 descr="https://encrypted-tbn1.gstatic.com/images?q=tbn:ANd9GcRT-8z0N0onNRfij59UMKxZfGRt3SaG81Ddy0UhHZQC0S39tsN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340768"/>
            <a:ext cx="7920880" cy="47089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Ar žinojote, kad šaltis yra puikus dailininkas? Jis puikiai piešia ant langų: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717032"/>
            <a:ext cx="7772400" cy="2638528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21506" name="AutoShape 2" descr="data:image/jpeg;base64,/9j/4AAQSkZJRgABAQAAAQABAAD/2wCEAAkGBxQSEhQUExQVFhUXGBgXGBQUGBgVFxcWGBgYGBgXFhcYHCggGB4lHRQVITEhJSksLi4uFx8zODMuNygtLisBCgoKDg0OGxAQGywmICQsLDAsMC8sLCw0NCw0LCwsLCwsLCwsLCwsLC8sLCwsLCwsLCwsLCwsLCwsLCwsLCwsLP/AABEIAMIBAwMBIgACEQEDEQH/xAAcAAACAgMBAQAAAAAAAAAAAAAEBQMGAAECBwj/xAA7EAABAwIFAQcCBAQGAwEBAAABAAIRAyEEBRIxQVEGIjJhcYGRE6FCscHwFCNS0TNicoKS8QcV4UMW/8QAGgEAAwEBAQEAAAAAAAAAAAAAAQIDBAAFBv/EAC4RAAICAgIBBAECBQUBAAAAAAABAhEDIRIxQQQTIlEyYXFCgcHR8BQzkaHhI//aAAwDAQACEQMRAD8AoWDoFvedtwrTkeIDjClw2TDUBEtjYpphcmax2ptivtZSSR8hn9RDItjCixFALim2FMAsknswHIC3pXQC60JGzgLFuDR7FKqWGdUJgd0fiNvYD5uelgnRwk+K/QfquqndHdbP2A9TwE3OloaMuPXZXM2wzQGhrd3QXRLnmIMEzAE+6CwWEkhpF9oO4sdx7DhO3Ycv1VXd7SO4BIBcDLdI6aovMn3gG5Xl2kaql6hOoneDe082Kf3OKo0e5xiQ5XhIc4SXBhgTwbbcA7j0KPr1gzfzgcmN4+VzhKekPdG73HgWmNzsLSkGNpmtUJBm/iE6RsIpcna7ipL5Mko85W+jrFZm55vAExpFyDMEHr1B8lLR+nxTLtjJaQXXEn9+Xou6eBGh0aQQYJJAO8tOrmRxbblG5JV1Agw2o2G72dbeNnc3F9kZSSXxLNxUdLolw2qf8IDoSQjGvPLSPOxH2uiAFuFFyMrlfgjC2QpWNWyxLyEBni3PtP6JRVr9802ltE7kuEuPpx0uSU/c1IszqU3kB7HB02kA7WkRf/pUxu2UggSo4B8RrI3LyS4+bbkLHUzoJAIabwb6p2BNufyUraGgNcQHHvQ0mTAEiSBfYn0C6pte9swA0XgA83M3KvyHsjy0HhomAJjyn7yE1q4IOGw1HcgJbl9Co+C2zRDpH4tR8+gG3op8xZVabBxm+8tMee4+EstypMVq2SswLb7ktsOjSRx5wVNTxAHdIiBYeQS7D4irpBAbETE3PubH0UNetrNhpI3v13sjwbewcW+xrXxbWgjnhJ8biNRBB2uQuoBJAGolTYrC6RYXMeyeMVEKSQJ9VxEfb1XAobwJTelgQ8Azsp8LgA0/mi80UdzSK7olpNmwoH0yQOZT/H4YToGxufJB41pgMFuABv7p4zsZSEZdFphYjn4AgwQVipaK8kWClQAXYYpIWw1YnIynMLtoWQu2hK2cZpW11pWQlsBoBZUwwcIO3I6+q6aFMxK2ccCit1QAJ6KZq5qU5sUl7CJK1J+IMeGlb1ef83IE8eiYYTBhgiPjbysdkW1kbLNKZyvQXJ1QNWw4Dg+AeDafRw9PyKBx2ELHitTGx74HLeTtNvJOg1YQlU6DGTRFEwVt1QNEkrvQhqDwKhaTtH3Q7AkcV8wawSZ+D/ZL6ubPe3+XTqHe+kt3kASY2sZ8lZnsBCBx+KbRZqPoBYSujJPxseNLwJa+Kqta5zmlouZMDcWjrsIHl5oMVA8S5pL7AE7Fo5M/1dEa3C1K5FQ2kgNkAwDfbY39eEMzDBlQgiQZEn+oeXTxQtEWlryPoIwOF/rBZMAEggabcxEmG+09UbXw5a5wGzhIHmCIhNMI06Rfa3n7rmvSkt9Qoe63Im3ZFgaIDBH74/RZjqJcwtH4rex3+ymwDO7B6u/MqVzUjlUgUIcbhmsGkkaWgEibmNm+XHwkbcL3ife1onhPsyYC8gmQ2C4xJ1GbDqTb2CDwmG0s17w46h0a6PystuKVRtjp0ibA4Ngg3nqf0TTEUNTYQ7GaCLS07OTIKGSbuybFeAZEjkfcIuudIJ5WYqh+Ju4UrAHAFCUr+QBdTp6Gl7vEbn+yDy/Ca3Go7rYJhi6f1HBv4Rv/AGRYpgCAn9yl+rD0DmmOi2ujKxLbDoHptUkLhpW6j9LS47ASmYpqo4N39FIAl+b1tLqLbSX82Ji8e6Z0hN+OEH0M46s6AWFqkDFnMKdi0RhqkaF0GLNKDZxuFgC7aF1pS2EjAXQC6AXbGpWzqIjAiTE2HmegXRprWLpsLCKkaYvPA6zxG88JRhsU6jU0Pc57TdpFy4EwPX98yBy30PGHLobOCV4+RUB2GmTxsTuflGZfig59RpcNQcQBsYA6eVx7JVjq7KtVrh/hy1hJIDT+IOHlc7/ZNF7KQxvlTGmGxoIIaC4jyMf7nAGF1Ty2Xa6p1u4aJDG+QE39SgqWbgWbdoOxAaYmHCAALGD7nom+FxjKnhIOx+RKVuS2gSg4kjWRt8KvY2hLQ+1qxF/9Tt434+FZoSzEYWcMOoh/vMnb1K7HOmIgnBDu/v7qctXOCb3ApiFNvYCGlTifWflD4+qWiG3e6zQPuT0F0aAtabzzET5dEVLdhAsLl7WtAIk3JcdyTuUFhWaKr2HZ1/K6dwg8dS2fyCPhUhkbbT8gZxQpAh1M/hP24K1hwR3Tx90XouHDpB/RaqUrgjcfkhzs6jkhRFkbcootXBCCYKBqdKP1WqgRJCiAumTAQwsUxasTchtAACW9oq+ig4Xl1hHyfsCnGkJP2jeNIBIAHee4gnS02a0Abl7hA9D0VYv5IOJXNC7tPXvSqA8tLQTYTEwNj4rnoOObVhyC0EbEWjb2PK8txOJc5zWF0tbNObQGapmSbGNjbYL0vK8wpvo/UHdY0R3uA0debDcI5YOMEaM0KikGusJNh52UGAl0vP4vCP8AKNvm590sfi3VdFOI+p33SYc2nIn3gt/5J6xgBAGwCjJUtkGqRstW9K7hbhTsWjkNW4XTSpA1K2dRGGLoNXZEKFuJaTCG2GjMS/S3V0ufTlVrO8vDA0gEsJ1NiTpJ4gDa/pfgp/mWHdoe5kvdEhlhO0tE+XUpTh8NXNMh5dSpgCd3VHTEgH8I4ACfG63ZeEa2AYPEOcKrmNc4QC5oNoIGoAAzMjbofRA13AgdC4kWBkQ0RBPn90XTtUfTY12pzh+MyGkidTQYcR3QN41LnEUGGsYBIBOobj6hMuAmDE+nrC0Kky9ogoYqSdNOnVMyZplw4mXO5v8A5dwrhgqX1GD6lBrI2HddbqC3ZBYSmXhoMBou1rQACTs63lx/2n7GQAOgAWfLIlKfLwRNoACAIWq9KWOb5EfZTwlGaZgWVGgRZrnR19b25+6lG5PRPiMqbYAHRZUMBCZXU1AvJu7Y7SOscTv8LnN8WGNlMotyoVrQbTMrZSfJ8zFRTY7HBhEpnilyoAyhaqU5BHVR4WuHCVOLqbtMNEFKzb8LTagWY6pDSqZ//SBlQglWx43NNnKDfRcKtcDdcVK4iVSM97RCO6ULgu0eqmQTdWXp+hvZlVl1OYtmJRjXAheT4nPS1+6teSZ/raLpp4Uuh5emklZblpKf/ahYo8GJ7MgtoVSzmrXdqYWzMO0BhLieNhsAQb7W5Kc53mzaDReHOkC0xa7okTwgezGYj6FWpUILg7vPPjl5GkeYDQ319r2jaXKg4oOK50KMHhAyoWkA6WtBP+Y+IGepJ/4ppiscHFlCYpg9+Ii4syPST8DlcVMQ0BhGznOeSASY0gAQJ/qCWOoOrOxDw9jS1ziGOsYjSTeSIA+eivL5LZaK5S5Mt3Z9/wBerVqRDWlrALnwDa4GxMm24HRPPpXVI7J451N1JjhDalR5aZloOkNEdCe86++oL0IBYM1xkTyw2QBi6FNTBq60qHIRQIGUV05q1UqhphL82xoZF900YuTOpE+Y4gMYSV5zS7QO/ioaZF/tJJ8tlZ+1FYmhY78zYevK82xuVlrmvaXFhLWuDfERPeM+do8z5X24YcYmj0+KM75HpGGz/WGseXtcIlzYl3Iix3EfKjzBsCXVKniJAhxbcyDMaSet1SqWPeXGQ4bw0WEE2a0m3ITepjSWgibAm+qxIIkdAbD/ALR9pJ2h3hcXoKwz+/qubNgjkNdbSBYbjysPILeGrOaGw15dJIhpMm8kSEIwyWtAILvFzEDcGwG+39yjG4CuC1zWWJ/xBIMgusWgjYg3A5bujJpdjUuhphM1Iu4FpAsHNLQREggxG0W8k3yzNhU3VKzNj2CanLWyWmIdFwf7RFj6ILJK1VtSZDmRqkE3AIDo66dTJ6ah5pHjjJEpYNconq1asGiSbRM+Somb5i51V/fB2AI7o0i5JknYg/sqSviyA5gAc0m0xAv57jp0/JBTJlwvuPXjpttvsjhwcdixjexxhM8LWEz5Cek73/eyHzLPNdM3J81Vs6zIA6L7SeBB8On8/OfJAYXG2Imys1FMvD0uuRaey2bxU0kp/wBqsVDQ4FebYbFaKmoJrnOba2ASh27YZ+m+aaLnkufdzdP8qzhr5ErxzLcxIBCaZZmxaTdTnCMhZekfgvHaXOw0EAry7G4/U8mUwzzHl8yVVK77opqKo1+n9Moh2Jx5PKzCYsj0SsuRTvBC7kanjSVElbE6irL2SrFUym102urDkeILCu5X2Llx/GkXJ9cytpUcVKxKZeBZe0LaJDi/c36WaP38Doqtk+NNKu68G97WcJsPv7Sh8xzJ1U/5eCbT5geZ/IJewgOBk+3J6fmtUI0qI48LUabHeE1uIAcRJIk3mXt+Nm/BT3LsKwOvLaom7oe14mYg+K95sfuluSMaQJMODmuIPkZtB2TzNgAGuFiSGiP8x/S59lPJNJ0Cm3o3/wCxDKoFg3pAgc7e6tNDNmkC68szLEd+AbD4/dlzTzotcJKi4RktgyenbVo9frY8NAKlfjWtbqJXn1XtA1zG3UuZ51NIAHZTfpkZlCVjHOe0LRUABskvabPAdMFVPH48XeZ/pb/qMqGvVa6HVqgY0X0+J5/2i491ZKKWjXD0vTZbMTmWqm2eliACR6IHLqragcA2ryC6tadri8FtjaZF+6VqpmeHoNH1NcwP5Yu8AwRrvDSQQYnbzKBqZt9Ks1rjqbUDXUn20tpmTtc65GkgdB6IymrKYsDp0htXouabuLWjvFpiJiZBkHmI56TdRueWu0nbSDYkkk7TPjAj0F0orZ2HYstcd2gA2PfsWt7tgT3ZPBnqua1eo5xBDCGQGnTpJDdNjETdoHpZBSt6KvG4pcvosNKnrm8HYOadyOOJvMX6Sm2EzeqGFr3Gdi1rZgFzjIEiCdQ36bLz7K84fSqOZUAIc6dQJBbPA3tE/wB1a34k3duQLlniM3AMb7gR5LtS7RDLiadeA7FVGOiTqABsWl+5gu0wZkEdbNEXSUYmsKz6jiGDQWtpuIlrdYIloktmD6kjcAomvjqTO44lhAA1XLWki7SW94EbEjmdkNgMNrYI06Z1CNzP43OP6T6roqLegpOELkgz/wBkCJdLbTY+lotA39lxUfqdIEiANQtMGxjfr6roYVrQIBmY6EnfSB1IkDzC3ReKlMOa0sm7S7u72uJ25ixg8KrkkQjDygR5pusWhxLdN23HVvpuY8rKp1awrVnaWtY0EtGkaZgm5HVO85LyHPoult2uEQ6nUMEavIt1BrujiqtgXljjq9b9VOcto3YMdJu9jYUNNylmKr6rIp2INQWQv8G6Usna0VgqfyNYSvFkbRxF0ppMJLyPwCT6SB+q0K11BZH5LOFssOMbNKfxFw+AP/qQ18K4XPN09ef5NLrBKWYio0kCT0VW15JwbQrmT6IjAPLnQVNhqDTUdHuF1iaZZVbpuCkcXxtFuSboZ0KbW8X6rBVE2W30+6uMJhwDdCTcVskkmw0PKxGNrMjhYo+6H2zK2FfBvciS3yPLzE3+T0CgwuDDDcSXW38I3Lj5wCrLiHADQBedU8nzPVI8c8tEj9+a9GM3R56leiLDY4NNoH76pjmeaagwfhBk8zb97qsteCdj6c/9SiXVA4gcfmOVP8nZbgkzrFPgA2BN429o8rBKsa9McefCeTcjpaw9tvZBvwb3yGt1RcmYFgTpB6mEsXZaKSO6bCxgqudqFoA2vF/OJ+UzqYg1GANPq7ol+eVabWCm7W0CBLYLQRBAe2xi3B/JSZdpLQe84DaRDetgLbzyfULrtuJ0oXFSB80Olw2imNLRa9QgEkwYtZKaj5I6qTM8UTUI4HzJuZ6b/dB/UWaWROVGiMKQxr0jMkkk3JN7qX6pDQP6ZLf8ureD9463U9GuHUxKHq7K0q8E4tvTB8CAyo0nYEH4uj8xzMfhJlK3lQhjnENAlx2A3JS+7xVId41J2yX6z6jwAJeTAA5JV5wDtNNrAQ5obp1C2omS4iBf8MHo31VNoVWYdwP+JV5cLspgghzW3io68Se7fYoitnL672MZ/Ll2+pxef9T7TtsAAIskhnUX8u/oXLic1S6LLi8X9OWtY1ukzpqMa7VYeJpFhawFx1UeXdpnOeGPYwNc7SYsA10Dz2N/QEGd1WxiS4SSSTckmSfdc4d107ysn7Ea2P6uaaaj6OIJNMS0uYO+HNMsrTPjEAkjfmTdNMsxrvxOY+/iZBbUF/5gA8JdyCN55JVMx9UuILrkCJ5PqeURkGaFhLHSW7t7pOnrJaCQPZNDMuVME8Fw12WbE4l2GrGq0B7H92pTgd/d7nk7DSNIHSY6pF2mwLQ0VqF6LjBEy6m7+l6sZ016J0uBaQbgiCNyAeDIG/RUYYqph6jpAIcO/TNw5p4I4Me4VM0lFb6ZL08XJ2u12vv/ANN4CtF0RXzPu7b2SatUE9ydJuAdx5Hr6rTCXQ1YV6lpcV2bniTdsY5NU77mkmHtLSODO0ygjSIfpPWPvupqNdrHOYfCY743aRsR5Jzhcta9+okF2ppgbEW1Fp2Ox+UYReSKV7T2CUlBtvyEZizS2mOjQCOnP6/ZV3Eugp/nT5qCLcEemyruPYQ5P6iVN0J6dfFWR0MUabtXyp2ZvLpItwhCJCgFI6g2LlZ45MkFSNXCMuyw0cYbIxtSRKS4e1jwjGYiAq85Vsi4K9BP1FiA+usS8mdxPT88xjaGIAsYp2HUkwJPCQ4P+c91wGCNTzAAYNh3uS4id9gl2KLnd4g+u4md/urd2E7I/wAWWuqg/Rbq1EW7wDYBmJmZESO6eV6EuOKHJswQhektlNx2Gl73UyCyfY34tfladTINxsQD5Hpdet9s+ymHo0tTXQXGAw3k7kzPdAAv6D38sNORLpdsJuSYgD1tx5yk9PljOPJFJqUXxkQumoYHSCd4vv8A9dU0dh/o0jG7WFw1yANxLnDiJJi5AIETcOviBSkwWwyxEXdYzG0GRYzyfRLWxT6hJqOLiWVG96T4g4j21kFGc0lUQwg5bfRJh8QKoLt9fdIMCLRYC1gR0sicpd3ANZdwSQRpMxpvuL8clKctohgmCZ1BxEWc0yDfcEO+ysOHEDykz04v7z90uNtq32Vy0tIU5VlAL3FxDnAmWkd10tDrSJBgm1+Ol94XBNOIeWjuUphvVwbA4nxKzMY0AEC51Sbcblw2NhzeyW0naGEvcYJJJk/iuQOQJPF7KKwRSQXmbFVHDxTpDq5xPWO6P3+5HqEmycYd/wDLaY8JPdF4khwubxA6/dB4ijFQiPP7kfojJUtHJ7FsIau4iYJE2Mcjom7qQAJNuiGw+DbUqsa6YcbxubHn23UskG0UjJCynTMEgEtBAJHE7T8H4T7AYNrTrI2DiJsPCGif+bj7Jpk2W/Sa5omTzAF9Thv6D0v85mrAxrKc6dZ0g3IkRAk7G+56J4YOEbkTnmUpcV/iKrg6oMA7GEZXoupkngGJ4QOEp3ew7gGPVv8A8lPczoBzaY/EWsMzsXATbbz4UcSbx35KzdSoXhv1CBtyT0aNz8IF1Q/UJYS29oMEdLhOsRhtLS1nicPho2HqYkrG5WGND3WbAvcyY39d/hNLFJtKxVkQ2yTNTLadR2p55dB1caZ5twem/CQ9pMOW13yZ1HUPQ7IPEvJdLSbGx2Ke4nEjEUA4x9RkAjkjaR++VR5Fli4fXRJY/bmprz2VRwutF6IxtEtOxUeBwoqEyXBrYJ0tLnGTYAD9V5rjLlxXZsTVWyw5DkNOtSLnGTP4TtbY+aOwmTPp1IpmaZ2DtxbxBNsnwoZTYACGxYEyY3k2A/e6JaQwguteLR0IXsY8MY1o8zJnlbKrm9AtqB06gTB6g/2KCxlDVFkzx7NdSRxZ3AUlUgS5ok+cGD6BGWBSlZSOXjFfYioYLSbRPLjs3yHUrqqxlIFzQXOP4je/kpnt1XOt3Nxpb8KCtUDbNJdPAEgJeKS0WTbewGg/VJWPJlZh6Dgb8ooUe9defNyrZo1eiALEa6iJWkOL+wcj2bA9lP4ivXaNIZSeWSdnaSdQgGWku8tmBWHsV2eOCqVGHW5jmNgujRrBl4DZtOsDp/LKA7MdpcLRrVWmp3Xlz9brS5z3PdIHm9y127/8jUKFBzaDw+q4QNPE/quzTy3w8OiWH265Lsp3/kXGnU/DU6zn0pF3aS5vLqYdY6LbGVXcsxAFVjXgkNJLoMFwh3cbsbl3qgcFQIP18Q8k+IMN3XPQmw/up8FiPqVNerckyOevpv0IXo4IJQ2qZKdp/a/qNswzAYjQz6TQ4Hdog+Foa0STAkPM3NwPMr80yOtRa1+mWubOwI85A3Vjwb6dWrqkMbToMfqpNHeeyo4hwbcanTz/AEnggKUZualGsH1J/k1RTb3Wsa4MIboab/BJ8uErlSqKJpOynUsM1hdAjgg7TsbT59VNR42gwBwNpgHne/srFnmXNDPrN0tE6HNnc6W94Sby6fkKtCjoa5wcSR3tPdtF3BpPJAPpZWjJVaQv5PbC6OGefBp7oDoLmi0mCCbfdLM8o1Jc2O7TN5O/hiREiNQ55TXJcaz6DHh384BrhBuAToe0j/cSN/CVFh3G4vGoaTfw7AGbzBDd7Qkb56KJe27ZBhWhwkRBkfkJjc7C63iKBs6NtQJttMj7uI9x6LtuEGrSIbpt0MWuIibfZHHDCACbtMgafFAO8xbf8uU9COWxacA10OeRoAOoHaIM+9vsgME8VH1HNOggDQNwGeHSbHiD6yUX2gx3cLAILo9QAbzfc6R8+qi7ObOA3mTbcRAa3rczewk+qnpzSKK1ByZYhRkgjUCImYvMDfk/2SvOqTah1HSGgNaQSTEGSb/PujsbiaVFoAqgEXPdLpMX1QI2IHi48lUcwzWajnMJ0OMlpsdXJkf3KfPkhBXIlghKTtElGlTdVBY7VAOo33IIi/r9k2qUxLnGzKelgE7uiB++EvyFoqHWPECQ4ddi0+t339FaMgohtbU4gaO+CRI1F15B8pAjokxK4cl+4+WfGVfoKKFDdz7e156ACTug87wb2XqODA7wUyZqaRtqaD/LG2/wnueZ7TaYpNbr4LYIbPI4Cq1ak5/eIJM3PMmT+hWfNP8AhQ+JP8mG0ezNapQFek3Uw2gObIIMGxMn2HCXMY5rtMEO6Hf4TfszmzsJiA17JpVBpqU3CO6fxidok36SrR2nyPUynVw7aGoQ6zHB7uWgPjTJiLm82hRTXaK27plWzXBzS1kWc0GG+ImNkT2Wpta3+VTcNQ8bwJdoJBAaPDcm5lWqnQkMItqEm/hdEOEzxO3meireNxb2OfTsA3vCnTmXgmQXPcBAJPhAGy142nLk/ohNPhxX2N/qtaJcbddxJ48z6Je7GisTpBABgA7yNyek9EjzjNa4qspFjQbFpubO6D97I92IbQpOcTci0yb/APxaI5Iu68Gf2ZJK+30Q5gXscXRbkG0f3UWHrCZ5mSJgfuIRWEzanUaGuIcCLza/M9EJmGBLRqpmQYKDk/yjspFfwy0zeJrtMiL8j97pRWrVG2DbeyDqY7vzcXvK6q4slvPr5LLL1MZXs1RwuJKytqcLQj3tCXYAcqatVMrM25Mr0TlyxCHGBYiAgfXdVqeIxNrq55F2b1Nc8RqAmXAOj01AwiqdfBjZrZ9B/ZNcv7Q0KYIECfRc5STu9nPapLQgwXZt2KnU46hI1bSDeCBYxt6W4CTZhhnYdj6LRcAmb+F3BM+XHnKv2Xdo6FKYi/okXaPE0a8ubGqOLEjpZdCcve351/yFL/578CPL8Y+noAdfTcHYgHr7lG0XgGoQSAWukRNt7/l8omjSouAOmSBawJ2QmIqDUQPCfMAiRaDst+LKpNr6M+XHW/snbiPquBqEBtwGiTpHubk8n+ykbh6VQaHOg9GlzZEC508ammL8HqgW1AfTg7E+sbLHUNTTJBmDeb8gW/0p5x1olHsHGBpBx+k98CWy2zBO7WuMl259OqPoVY8RtJj5IFx159UPgxqa0Oa1roiGSQAJuBsP+0WynbaxO1+L2PsfujBUtHZJW6Z39bW5xaCNUSDeDInrbnyCzFVXG4k7C44/d/hcOr37sNsRA43kyd99/O21x6hMDS2ZtAuZ356JyaWyN+Ce8ONO77XNiJ/XYe67y7EDDUrguqOBIptvE6gHOOzTECLmPVStzcwWU8PrMxLnHumwixg83KBr5/UcDpo0WRbU1mojiJcSD+qlaT0W4ykqa/7AcfXr1iXP+oW7xJ0AeQ2HqlNY9EzxOIq1Wl1R5IFhNgT0AFvNKqll5/qvtGrGizdl6LWM+o473gQRINpEeRm6eOxRtG0yLTBvAj9eFSsoxjmvDL6XGI3h3BAVjxWMNFzCfA8EB0d5r4jZ3BB+QVo9Nli8SrpaM2fE3O/JNmWHbrLyWAEdYuBFh8fKG/iWydDo/wBt/wDkSftCGxdC8uJfNxcmfT3Mn0WYDBvOzXfBS5ZOLpIMUq7BnN1VNJMO3a87hw2F/ED0XoeRYn62HOHdzYmdJBMQ5jg0lpDg2D6TPKDC5JiXd11EvpHcEgFvmx24TvCZY6i4OBMNs4bOaDEaoJmJFwp4uMk4+QZJVtExplurXOproJIcNYjuVJLW3LbEwASPJV/OMLNcegte9y73urRjsIGOL3PaPqDS9paIcLaXFwvIOq5lLcz3bUiYAFiJ17G032mQq40JKQo7V4V7BTqVqQkANYGkSJ63m5B9Eup4N+JAAZGiQPM8/mn+b4+pWGhxIaIsSDqcBZ23d6QsyWsKF4S5JShAthiptJFLOTVKT/D8ot2PqMjWLbO/Qr0h2LwlVwLnhp5FkRj8mwtdgDCB+qTBkrUTs1p/NHk2OwLazZZGsCbcpVSwx2O4Vw7R5I2gddN1x0Vep4gVDOz9j5+atkxRfy8hxZG1roia2AAEccEW0y4i5XpHYjstSFI1qwmydnspTdSLzF5I9FnhOKdM6UpVaPn57DJWlfMwyBgqOA2lbV/Y/U7/AFK+ioVn6blb/iAijlji3U7YIZmEFR54GyxepxRblJfdV+ptxTdJM5biR1U9DGtndNsN2U1NmZskGJy0MqlvQrz2uE68mmL5Kz0vsV2ioYYMc9rXU3SyqCJc3fRVb1sYI6Ef034zKvS0VKDg17bBlemRqFNry8S02eLOgzI1QZVNGWhoF/3uuzV0gNvPHSTYW9YPuV7Hp48nzao87Nr4plgyfC0KhLar30gR3HNhwbBHdda4gb9RKPwYw7dTK2mWXY4XY9sy6m8EzpLpI5GryCpdbEanQDYQBxt7BdYsdyx33WufnZlUXosNTG0WOIaQ5m41XIiSDJ3PBHUTyhK+PDjYxF9/0/e6rFN0C6Lwlbu8ciNvy242TQddhli8j6ji2k6SwAxeOQbz5ypnCCBYEkNBEw08nboNxdJsJW7wneIC2asVGO1zYj0EGbHyn35un5eSft7oZ4qlTgDvREGO7MW8RktBI4ixSvE4bVAMNaLNYyzQOpJ3PUqfHVjq8Uj1MCJJiyWfxNp6vPwIj81OXx7Hgm1YJja0mG2a2wH6+6CfdMqNEF1+UPi8PpdtZYcybRqg0tA9PDyrjkAp1qeioG6WwYMnb1vtKr1Bg0qfD1zTdI9x5JcEeNp9MXJ8j0mvk1JobUw9wBqqMAmzbktHoNl6ZlnZ2j9FktBJaCSLySJn7rzP/wAUZmykXmpdshuo8BxjUfIL1TstmH1sO0zJaXUzaPASAY4lukx5qGVza30mUxQx3+rIsbln02H6YnyVSzfBVnd5jS4wQWkhxA5gm/TZXbNMdUpgxRc8dWkH7bqo1+02n/8AJwPnx62Wde/GV49/zRprA4uOT+v9ilY/Iq2nWWuAAmLgQ0kEeRFrIMVo73dBAjff2HKtOc55Uce6+tTkXbDNPqDplIqtZpP8zU8kbAhpPUmBf3XrennlkryI8z1MMUXUBLXaTEETvc9U3yfIn1v9MSTsJ4UTAy1ojqREdCE6/wDYOZTaKbqbWAdZLp3JA5VMyclSJ45qIpznsq6xaRrbcE/jby13QjqljcFVpgaCQ07GZg/0u/Qqx1cyJDZqNJB2APylWKzljXFvXpshjg4o6WRzEOY4CvUBDpn7FJcLlT6b5c025VlzHPnOPcMeyUfxdV5guJVJRvseDklRfsNmbvoU2C07opmbVI0k2CXdn6eosYeAmmbinT7vJCgoJOiUpMreLqy9x6laUT3CStLTsWhLnGYNee4bECyX0ImLBAMdtKMot094qqxJRpGnoumUYxraZBM+qp2cOmu4jqh8TijTE6r8BCnGOJkjf8uq8XN6dvPdeDfhklj7Hn8VZt0Li6156T8xF/koKhX7ryeBZDHGav37Lbh5KK5aJThFybQbhiBuiMRVBEJV3gduJ8ly+srN2hOCuyV4ixRGHfAUVbvMDh0j4WnWpSOTCPR3YxwdfvhDsJ1ubNtTh1MSRp9xZC4Wp3235CmZWh7judR09Nzc+iKmqoVwaY88Ugx7fvySepRM7Hf9/knmGow2T7o8GnZdNJ6MsZuL0VunRcCOEb/AOeO80kdYVvwdKi6LCyd08yoMY5ukbLK8ii6qynyezzynkheQG28imI7E1rW91Licd3tUW4jhOcD2oqtZAIMdblNPHLuIqn9k3ZbKn4YuiiahDTHAB6lW7sPVL69bxMIcHRBuCLtfxE7WmZg7hU/AZ/U+qx5MQ9p6DcGDCtlHGBmJf9MOGqedbtTHTMSJs4yJHuoZYSpp+UPjkuSf6lyzLEgBzeQA6OoMifkfkqfisxYCdbQfaVnbjMIfhKrJgiq10AtN9BhwdBF2zBVbxGJZVdpDgXeVx8rB7D5RlXf96N/+opSigXM8eHE6bN4nj0SVj3B2sCTcH3Tt2TaolxjyUwyZoHX99F6EcigtHnyTk9lcFAvIixMIqrgACQ2drg3UuMpaHz0TJoaQTNzx1VZzlV/YsEuhNh8tcR5LdXIxEps+ppQdSsTsYKj7bk9sqpJLSE7spvdZTywAj5RVbEk2Nihw5wcrxxsRyVMd5NVDHazsFFjHms8u4UQPdAHumOCaGmOU707ICh9ESsT+ppky0StLrYeaPGn8LVRx0OvysWLTk8m5A9C5ve/KYYjZ6xYpY/xf+fYZ/kjip/gobDj/AA/3+JbWKeT81+w0en+4ZiT3B/pCVFbWK2QXF0M8D/hH3UdX/B/3/otrEk+l+wI/k/3BqS3TPfPqfzWLFnX5L9yv2W2l/hhQvKxYtOTs8+I1ykrrEG5WLFjX+6X/AIDjG8eiiZu1YsWrH+ZCX4krz+f6q5UD3h5zPn4FixHL+KJLs32hxL3YSXPc4io4AuJMDSbCdkp7HeB/+ofksWLLLWP+Zqj+X8ixFdUlixRfQV+Qi7Qi4QdI91qxYtMf9tE3+QU/ZA8rFi4KBMw3WN2C0sV49IR+Qme77plhzt7LFiLIjNwusWLFMU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AutoShape 4" descr="data:image/jpeg;base64,/9j/4AAQSkZJRgABAQAAAQABAAD/2wCEAAkGBxQSEhQUExQVFhUXGBgXGBQUGBgVFxcWGBgYGBgXFhcYHCggGB4lHRQVITEhJSksLi4uFx8zODMuNygtLisBCgoKDg0OGxAQGywmICQsLDAsMC8sLCw0NCw0LCwsLCwsLCwsLCwsLC8sLCwsLCwsLCwsLCwsLCwsLCwsLCwsLP/AABEIAMIBAwMBIgACEQEDEQH/xAAcAAACAgMBAQAAAAAAAAAAAAAEBQMGAAECBwj/xAA7EAABAwIFAQcCBAQGAwEBAAABAAIRAyEEBRIxQVEGIjJhcYGRE6FCscHwFCNS0TNicoKS8QcV4UMW/8QAGgEAAwEBAQEAAAAAAAAAAAAAAQIDBAAFBv/EAC4RAAICAgIBBAECBQUBAAAAAAABAhEDIRIxQQQTIlEyYXFCgcHR8BQzkaHhI//aAAwDAQACEQMRAD8AoWDoFvedtwrTkeIDjClw2TDUBEtjYpphcmax2ptivtZSSR8hn9RDItjCixFALim2FMAsknswHIC3pXQC60JGzgLFuDR7FKqWGdUJgd0fiNvYD5uelgnRwk+K/QfquqndHdbP2A9TwE3OloaMuPXZXM2wzQGhrd3QXRLnmIMEzAE+6CwWEkhpF9oO4sdx7DhO3Ycv1VXd7SO4BIBcDLdI6aovMn3gG5Xl2kaql6hOoneDe082Kf3OKo0e5xiQ5XhIc4SXBhgTwbbcA7j0KPr1gzfzgcmN4+VzhKekPdG73HgWmNzsLSkGNpmtUJBm/iE6RsIpcna7ipL5Mko85W+jrFZm55vAExpFyDMEHr1B8lLR+nxTLtjJaQXXEn9+Xou6eBGh0aQQYJJAO8tOrmRxbblG5JV1Agw2o2G72dbeNnc3F9kZSSXxLNxUdLolw2qf8IDoSQjGvPLSPOxH2uiAFuFFyMrlfgjC2QpWNWyxLyEBni3PtP6JRVr9802ltE7kuEuPpx0uSU/c1IszqU3kB7HB02kA7WkRf/pUxu2UggSo4B8RrI3LyS4+bbkLHUzoJAIabwb6p2BNufyUraGgNcQHHvQ0mTAEiSBfYn0C6pte9swA0XgA83M3KvyHsjy0HhomAJjyn7yE1q4IOGw1HcgJbl9Co+C2zRDpH4tR8+gG3op8xZVabBxm+8tMee4+EstypMVq2SswLb7ktsOjSRx5wVNTxAHdIiBYeQS7D4irpBAbETE3PubH0UNetrNhpI3v13sjwbewcW+xrXxbWgjnhJ8biNRBB2uQuoBJAGolTYrC6RYXMeyeMVEKSQJ9VxEfb1XAobwJTelgQ8Azsp8LgA0/mi80UdzSK7olpNmwoH0yQOZT/H4YToGxufJB41pgMFuABv7p4zsZSEZdFphYjn4AgwQVipaK8kWClQAXYYpIWw1YnIynMLtoWQu2hK2cZpW11pWQlsBoBZUwwcIO3I6+q6aFMxK2ccCit1QAJ6KZq5qU5sUl7CJK1J+IMeGlb1ef83IE8eiYYTBhgiPjbysdkW1kbLNKZyvQXJ1QNWw4Dg+AeDafRw9PyKBx2ELHitTGx74HLeTtNvJOg1YQlU6DGTRFEwVt1QNEkrvQhqDwKhaTtH3Q7AkcV8wawSZ+D/ZL6ubPe3+XTqHe+kt3kASY2sZ8lZnsBCBx+KbRZqPoBYSujJPxseNLwJa+Kqta5zmlouZMDcWjrsIHl5oMVA8S5pL7AE7Fo5M/1dEa3C1K5FQ2kgNkAwDfbY39eEMzDBlQgiQZEn+oeXTxQtEWlryPoIwOF/rBZMAEggabcxEmG+09UbXw5a5wGzhIHmCIhNMI06Rfa3n7rmvSkt9Qoe63Im3ZFgaIDBH74/RZjqJcwtH4rex3+ymwDO7B6u/MqVzUjlUgUIcbhmsGkkaWgEibmNm+XHwkbcL3ife1onhPsyYC8gmQ2C4xJ1GbDqTb2CDwmG0s17w46h0a6PystuKVRtjp0ibA4Ngg3nqf0TTEUNTYQ7GaCLS07OTIKGSbuybFeAZEjkfcIuudIJ5WYqh+Ju4UrAHAFCUr+QBdTp6Gl7vEbn+yDy/Ca3Go7rYJhi6f1HBv4Rv/AGRYpgCAn9yl+rD0DmmOi2ujKxLbDoHptUkLhpW6j9LS47ASmYpqo4N39FIAl+b1tLqLbSX82Ji8e6Z0hN+OEH0M46s6AWFqkDFnMKdi0RhqkaF0GLNKDZxuFgC7aF1pS2EjAXQC6AXbGpWzqIjAiTE2HmegXRprWLpsLCKkaYvPA6zxG88JRhsU6jU0Pc57TdpFy4EwPX98yBy30PGHLobOCV4+RUB2GmTxsTuflGZfig59RpcNQcQBsYA6eVx7JVjq7KtVrh/hy1hJIDT+IOHlc7/ZNF7KQxvlTGmGxoIIaC4jyMf7nAGF1Ty2Xa6p1u4aJDG+QE39SgqWbgWbdoOxAaYmHCAALGD7nom+FxjKnhIOx+RKVuS2gSg4kjWRt8KvY2hLQ+1qxF/9Tt434+FZoSzEYWcMOoh/vMnb1K7HOmIgnBDu/v7qctXOCb3ApiFNvYCGlTifWflD4+qWiG3e6zQPuT0F0aAtabzzET5dEVLdhAsLl7WtAIk3JcdyTuUFhWaKr2HZ1/K6dwg8dS2fyCPhUhkbbT8gZxQpAh1M/hP24K1hwR3Tx90XouHDpB/RaqUrgjcfkhzs6jkhRFkbcootXBCCYKBqdKP1WqgRJCiAumTAQwsUxasTchtAACW9oq+ig4Xl1hHyfsCnGkJP2jeNIBIAHee4gnS02a0Abl7hA9D0VYv5IOJXNC7tPXvSqA8tLQTYTEwNj4rnoOObVhyC0EbEWjb2PK8txOJc5zWF0tbNObQGapmSbGNjbYL0vK8wpvo/UHdY0R3uA0debDcI5YOMEaM0KikGusJNh52UGAl0vP4vCP8AKNvm590sfi3VdFOI+p33SYc2nIn3gt/5J6xgBAGwCjJUtkGqRstW9K7hbhTsWjkNW4XTSpA1K2dRGGLoNXZEKFuJaTCG2GjMS/S3V0ufTlVrO8vDA0gEsJ1NiTpJ4gDa/pfgp/mWHdoe5kvdEhlhO0tE+XUpTh8NXNMh5dSpgCd3VHTEgH8I4ACfG63ZeEa2AYPEOcKrmNc4QC5oNoIGoAAzMjbofRA13AgdC4kWBkQ0RBPn90XTtUfTY12pzh+MyGkidTQYcR3QN41LnEUGGsYBIBOobj6hMuAmDE+nrC0Kky9ogoYqSdNOnVMyZplw4mXO5v8A5dwrhgqX1GD6lBrI2HddbqC3ZBYSmXhoMBou1rQACTs63lx/2n7GQAOgAWfLIlKfLwRNoACAIWq9KWOb5EfZTwlGaZgWVGgRZrnR19b25+6lG5PRPiMqbYAHRZUMBCZXU1AvJu7Y7SOscTv8LnN8WGNlMotyoVrQbTMrZSfJ8zFRTY7HBhEpnilyoAyhaqU5BHVR4WuHCVOLqbtMNEFKzb8LTagWY6pDSqZ//SBlQglWx43NNnKDfRcKtcDdcVK4iVSM97RCO6ULgu0eqmQTdWXp+hvZlVl1OYtmJRjXAheT4nPS1+6teSZ/raLpp4Uuh5emklZblpKf/ahYo8GJ7MgtoVSzmrXdqYWzMO0BhLieNhsAQb7W5Kc53mzaDReHOkC0xa7okTwgezGYj6FWpUILg7vPPjl5GkeYDQ319r2jaXKg4oOK50KMHhAyoWkA6WtBP+Y+IGepJ/4ppiscHFlCYpg9+Ii4syPST8DlcVMQ0BhGznOeSASY0gAQJ/qCWOoOrOxDw9jS1ziGOsYjSTeSIA+eivL5LZaK5S5Mt3Z9/wBerVqRDWlrALnwDa4GxMm24HRPPpXVI7J451N1JjhDalR5aZloOkNEdCe86++oL0IBYM1xkTyw2QBi6FNTBq60qHIRQIGUV05q1UqhphL82xoZF900YuTOpE+Y4gMYSV5zS7QO/ioaZF/tJJ8tlZ+1FYmhY78zYevK82xuVlrmvaXFhLWuDfERPeM+do8z5X24YcYmj0+KM75HpGGz/WGseXtcIlzYl3Iix3EfKjzBsCXVKniJAhxbcyDMaSet1SqWPeXGQ4bw0WEE2a0m3ITepjSWgibAm+qxIIkdAbD/ALR9pJ2h3hcXoKwz+/qubNgjkNdbSBYbjysPILeGrOaGw15dJIhpMm8kSEIwyWtAILvFzEDcGwG+39yjG4CuC1zWWJ/xBIMgusWgjYg3A5bujJpdjUuhphM1Iu4FpAsHNLQREggxG0W8k3yzNhU3VKzNj2CanLWyWmIdFwf7RFj6ILJK1VtSZDmRqkE3AIDo66dTJ6ah5pHjjJEpYNconq1asGiSbRM+Somb5i51V/fB2AI7o0i5JknYg/sqSviyA5gAc0m0xAv57jp0/JBTJlwvuPXjpttvsjhwcdixjexxhM8LWEz5Cek73/eyHzLPNdM3J81Vs6zIA6L7SeBB8On8/OfJAYXG2Imys1FMvD0uuRaey2bxU0kp/wBqsVDQ4FebYbFaKmoJrnOba2ASh27YZ+m+aaLnkufdzdP8qzhr5ErxzLcxIBCaZZmxaTdTnCMhZekfgvHaXOw0EAry7G4/U8mUwzzHl8yVVK77opqKo1+n9Moh2Jx5PKzCYsj0SsuRTvBC7kanjSVElbE6irL2SrFUym102urDkeILCu5X2Llx/GkXJ9cytpUcVKxKZeBZe0LaJDi/c36WaP38Doqtk+NNKu68G97WcJsPv7Sh8xzJ1U/5eCbT5geZ/IJewgOBk+3J6fmtUI0qI48LUabHeE1uIAcRJIk3mXt+Nm/BT3LsKwOvLaom7oe14mYg+K95sfuluSMaQJMODmuIPkZtB2TzNgAGuFiSGiP8x/S59lPJNJ0Cm3o3/wCxDKoFg3pAgc7e6tNDNmkC68szLEd+AbD4/dlzTzotcJKi4RktgyenbVo9frY8NAKlfjWtbqJXn1XtA1zG3UuZ51NIAHZTfpkZlCVjHOe0LRUABskvabPAdMFVPH48XeZ/pb/qMqGvVa6HVqgY0X0+J5/2i491ZKKWjXD0vTZbMTmWqm2eliACR6IHLqragcA2ryC6tadri8FtjaZF+6VqpmeHoNH1NcwP5Yu8AwRrvDSQQYnbzKBqZt9Ks1rjqbUDXUn20tpmTtc65GkgdB6IymrKYsDp0htXouabuLWjvFpiJiZBkHmI56TdRueWu0nbSDYkkk7TPjAj0F0orZ2HYstcd2gA2PfsWt7tgT3ZPBnqua1eo5xBDCGQGnTpJDdNjETdoHpZBSt6KvG4pcvosNKnrm8HYOadyOOJvMX6Sm2EzeqGFr3Gdi1rZgFzjIEiCdQ36bLz7K84fSqOZUAIc6dQJBbPA3tE/wB1a34k3duQLlniM3AMb7gR5LtS7RDLiadeA7FVGOiTqABsWl+5gu0wZkEdbNEXSUYmsKz6jiGDQWtpuIlrdYIloktmD6kjcAomvjqTO44lhAA1XLWki7SW94EbEjmdkNgMNrYI06Z1CNzP43OP6T6roqLegpOELkgz/wBkCJdLbTY+lotA39lxUfqdIEiANQtMGxjfr6roYVrQIBmY6EnfSB1IkDzC3ReKlMOa0sm7S7u72uJ25ixg8KrkkQjDygR5pusWhxLdN23HVvpuY8rKp1awrVnaWtY0EtGkaZgm5HVO85LyHPoult2uEQ6nUMEavIt1BrujiqtgXljjq9b9VOcto3YMdJu9jYUNNylmKr6rIp2INQWQv8G6Usna0VgqfyNYSvFkbRxF0ppMJLyPwCT6SB+q0K11BZH5LOFssOMbNKfxFw+AP/qQ18K4XPN09ef5NLrBKWYio0kCT0VW15JwbQrmT6IjAPLnQVNhqDTUdHuF1iaZZVbpuCkcXxtFuSboZ0KbW8X6rBVE2W30+6uMJhwDdCTcVskkmw0PKxGNrMjhYo+6H2zK2FfBvciS3yPLzE3+T0CgwuDDDcSXW38I3Lj5wCrLiHADQBedU8nzPVI8c8tEj9+a9GM3R56leiLDY4NNoH76pjmeaagwfhBk8zb97qsteCdj6c/9SiXVA4gcfmOVP8nZbgkzrFPgA2BN429o8rBKsa9McefCeTcjpaw9tvZBvwb3yGt1RcmYFgTpB6mEsXZaKSO6bCxgqudqFoA2vF/OJ+UzqYg1GANPq7ol+eVabWCm7W0CBLYLQRBAe2xi3B/JSZdpLQe84DaRDetgLbzyfULrtuJ0oXFSB80Olw2imNLRa9QgEkwYtZKaj5I6qTM8UTUI4HzJuZ6b/dB/UWaWROVGiMKQxr0jMkkk3JN7qX6pDQP6ZLf8ureD9463U9GuHUxKHq7K0q8E4tvTB8CAyo0nYEH4uj8xzMfhJlK3lQhjnENAlx2A3JS+7xVId41J2yX6z6jwAJeTAA5JV5wDtNNrAQ5obp1C2omS4iBf8MHo31VNoVWYdwP+JV5cLspgghzW3io68Se7fYoitnL672MZ/Ll2+pxef9T7TtsAAIskhnUX8u/oXLic1S6LLi8X9OWtY1ukzpqMa7VYeJpFhawFx1UeXdpnOeGPYwNc7SYsA10Dz2N/QEGd1WxiS4SSSTckmSfdc4d107ysn7Ea2P6uaaaj6OIJNMS0uYO+HNMsrTPjEAkjfmTdNMsxrvxOY+/iZBbUF/5gA8JdyCN55JVMx9UuILrkCJ5PqeURkGaFhLHSW7t7pOnrJaCQPZNDMuVME8Fw12WbE4l2GrGq0B7H92pTgd/d7nk7DSNIHSY6pF2mwLQ0VqF6LjBEy6m7+l6sZ016J0uBaQbgiCNyAeDIG/RUYYqph6jpAIcO/TNw5p4I4Me4VM0lFb6ZL08XJ2u12vv/ANN4CtF0RXzPu7b2SatUE9ydJuAdx5Hr6rTCXQ1YV6lpcV2bniTdsY5NU77mkmHtLSODO0ygjSIfpPWPvupqNdrHOYfCY743aRsR5Jzhcta9+okF2ppgbEW1Fp2Ox+UYReSKV7T2CUlBtvyEZizS2mOjQCOnP6/ZV3Eugp/nT5qCLcEemyruPYQ5P6iVN0J6dfFWR0MUabtXyp2ZvLpItwhCJCgFI6g2LlZ45MkFSNXCMuyw0cYbIxtSRKS4e1jwjGYiAq85Vsi4K9BP1FiA+usS8mdxPT88xjaGIAsYp2HUkwJPCQ4P+c91wGCNTzAAYNh3uS4id9gl2KLnd4g+u4md/urd2E7I/wAWWuqg/Rbq1EW7wDYBmJmZESO6eV6EuOKHJswQhektlNx2Gl73UyCyfY34tfladTINxsQD5Hpdet9s+ymHo0tTXQXGAw3k7kzPdAAv6D38sNORLpdsJuSYgD1tx5yk9PljOPJFJqUXxkQumoYHSCd4vv8A9dU0dh/o0jG7WFw1yANxLnDiJJi5AIETcOviBSkwWwyxEXdYzG0GRYzyfRLWxT6hJqOLiWVG96T4g4j21kFGc0lUQwg5bfRJh8QKoLt9fdIMCLRYC1gR0sicpd3ANZdwSQRpMxpvuL8clKctohgmCZ1BxEWc0yDfcEO+ysOHEDykz04v7z90uNtq32Vy0tIU5VlAL3FxDnAmWkd10tDrSJBgm1+Ol94XBNOIeWjuUphvVwbA4nxKzMY0AEC51Sbcblw2NhzeyW0naGEvcYJJJk/iuQOQJPF7KKwRSQXmbFVHDxTpDq5xPWO6P3+5HqEmycYd/wDLaY8JPdF4khwubxA6/dB4ijFQiPP7kfojJUtHJ7FsIau4iYJE2Mcjom7qQAJNuiGw+DbUqsa6YcbxubHn23UskG0UjJCynTMEgEtBAJHE7T8H4T7AYNrTrI2DiJsPCGif+bj7Jpk2W/Sa5omTzAF9Thv6D0v85mrAxrKc6dZ0g3IkRAk7G+56J4YOEbkTnmUpcV/iKrg6oMA7GEZXoupkngGJ4QOEp3ew7gGPVv8A8lPczoBzaY/EWsMzsXATbbz4UcSbx35KzdSoXhv1CBtyT0aNz8IF1Q/UJYS29oMEdLhOsRhtLS1nicPho2HqYkrG5WGND3WbAvcyY39d/hNLFJtKxVkQ2yTNTLadR2p55dB1caZ5twem/CQ9pMOW13yZ1HUPQ7IPEvJdLSbGx2Ke4nEjEUA4x9RkAjkjaR++VR5Fli4fXRJY/bmprz2VRwutF6IxtEtOxUeBwoqEyXBrYJ0tLnGTYAD9V5rjLlxXZsTVWyw5DkNOtSLnGTP4TtbY+aOwmTPp1IpmaZ2DtxbxBNsnwoZTYACGxYEyY3k2A/e6JaQwguteLR0IXsY8MY1o8zJnlbKrm9AtqB06gTB6g/2KCxlDVFkzx7NdSRxZ3AUlUgS5ok+cGD6BGWBSlZSOXjFfYioYLSbRPLjs3yHUrqqxlIFzQXOP4je/kpnt1XOt3Nxpb8KCtUDbNJdPAEgJeKS0WTbewGg/VJWPJlZh6Dgb8ooUe9defNyrZo1eiALEa6iJWkOL+wcj2bA9lP4ivXaNIZSeWSdnaSdQgGWku8tmBWHsV2eOCqVGHW5jmNgujRrBl4DZtOsDp/LKA7MdpcLRrVWmp3Xlz9brS5z3PdIHm9y127/8jUKFBzaDw+q4QNPE/quzTy3w8OiWH265Lsp3/kXGnU/DU6zn0pF3aS5vLqYdY6LbGVXcsxAFVjXgkNJLoMFwh3cbsbl3qgcFQIP18Q8k+IMN3XPQmw/up8FiPqVNerckyOevpv0IXo4IJQ2qZKdp/a/qNswzAYjQz6TQ4Hdog+Foa0STAkPM3NwPMr80yOtRa1+mWubOwI85A3Vjwb6dWrqkMbToMfqpNHeeyo4hwbcanTz/AEnggKUZualGsH1J/k1RTb3Wsa4MIboab/BJ8uErlSqKJpOynUsM1hdAjgg7TsbT59VNR42gwBwNpgHne/srFnmXNDPrN0tE6HNnc6W94Sby6fkKtCjoa5wcSR3tPdtF3BpPJAPpZWjJVaQv5PbC6OGefBp7oDoLmi0mCCbfdLM8o1Jc2O7TN5O/hiREiNQ55TXJcaz6DHh384BrhBuAToe0j/cSN/CVFh3G4vGoaTfw7AGbzBDd7Qkb56KJe27ZBhWhwkRBkfkJjc7C63iKBs6NtQJttMj7uI9x6LtuEGrSIbpt0MWuIibfZHHDCACbtMgafFAO8xbf8uU9COWxacA10OeRoAOoHaIM+9vsgME8VH1HNOggDQNwGeHSbHiD6yUX2gx3cLAILo9QAbzfc6R8+qi7ObOA3mTbcRAa3rczewk+qnpzSKK1ByZYhRkgjUCImYvMDfk/2SvOqTah1HSGgNaQSTEGSb/PujsbiaVFoAqgEXPdLpMX1QI2IHi48lUcwzWajnMJ0OMlpsdXJkf3KfPkhBXIlghKTtElGlTdVBY7VAOo33IIi/r9k2qUxLnGzKelgE7uiB++EvyFoqHWPECQ4ddi0+t339FaMgohtbU4gaO+CRI1F15B8pAjokxK4cl+4+WfGVfoKKFDdz7e156ACTug87wb2XqODA7wUyZqaRtqaD/LG2/wnueZ7TaYpNbr4LYIbPI4Cq1ak5/eIJM3PMmT+hWfNP8AhQ+JP8mG0ezNapQFek3Uw2gObIIMGxMn2HCXMY5rtMEO6Hf4TfszmzsJiA17JpVBpqU3CO6fxidok36SrR2nyPUynVw7aGoQ6zHB7uWgPjTJiLm82hRTXaK27plWzXBzS1kWc0GG+ImNkT2Wpta3+VTcNQ8bwJdoJBAaPDcm5lWqnQkMItqEm/hdEOEzxO3meireNxb2OfTsA3vCnTmXgmQXPcBAJPhAGy142nLk/ohNPhxX2N/qtaJcbddxJ48z6Je7GisTpBABgA7yNyek9EjzjNa4qspFjQbFpubO6D97I92IbQpOcTci0yb/APxaI5Iu68Gf2ZJK+30Q5gXscXRbkG0f3UWHrCZ5mSJgfuIRWEzanUaGuIcCLza/M9EJmGBLRqpmQYKDk/yjspFfwy0zeJrtMiL8j97pRWrVG2DbeyDqY7vzcXvK6q4slvPr5LLL1MZXs1RwuJKytqcLQj3tCXYAcqatVMrM25Mr0TlyxCHGBYiAgfXdVqeIxNrq55F2b1Nc8RqAmXAOj01AwiqdfBjZrZ9B/ZNcv7Q0KYIECfRc5STu9nPapLQgwXZt2KnU46hI1bSDeCBYxt6W4CTZhhnYdj6LRcAmb+F3BM+XHnKv2Xdo6FKYi/okXaPE0a8ubGqOLEjpZdCcve351/yFL/578CPL8Y+noAdfTcHYgHr7lG0XgGoQSAWukRNt7/l8omjSouAOmSBawJ2QmIqDUQPCfMAiRaDst+LKpNr6M+XHW/snbiPquBqEBtwGiTpHubk8n+ykbh6VQaHOg9GlzZEC508ammL8HqgW1AfTg7E+sbLHUNTTJBmDeb8gW/0p5x1olHsHGBpBx+k98CWy2zBO7WuMl259OqPoVY8RtJj5IFx159UPgxqa0Oa1roiGSQAJuBsP+0WynbaxO1+L2PsfujBUtHZJW6Z39bW5xaCNUSDeDInrbnyCzFVXG4k7C44/d/hcOr37sNsRA43kyd99/O21x6hMDS2ZtAuZ356JyaWyN+Ce8ONO77XNiJ/XYe67y7EDDUrguqOBIptvE6gHOOzTECLmPVStzcwWU8PrMxLnHumwixg83KBr5/UcDpo0WRbU1mojiJcSD+qlaT0W4ykqa/7AcfXr1iXP+oW7xJ0AeQ2HqlNY9EzxOIq1Wl1R5IFhNgT0AFvNKqll5/qvtGrGizdl6LWM+o473gQRINpEeRm6eOxRtG0yLTBvAj9eFSsoxjmvDL6XGI3h3BAVjxWMNFzCfA8EB0d5r4jZ3BB+QVo9Nli8SrpaM2fE3O/JNmWHbrLyWAEdYuBFh8fKG/iWydDo/wBt/wDkSftCGxdC8uJfNxcmfT3Mn0WYDBvOzXfBS5ZOLpIMUq7BnN1VNJMO3a87hw2F/ED0XoeRYn62HOHdzYmdJBMQ5jg0lpDg2D6TPKDC5JiXd11EvpHcEgFvmx24TvCZY6i4OBMNs4bOaDEaoJmJFwp4uMk4+QZJVtExplurXOproJIcNYjuVJLW3LbEwASPJV/OMLNcegte9y73urRjsIGOL3PaPqDS9paIcLaXFwvIOq5lLcz3bUiYAFiJ17G032mQq40JKQo7V4V7BTqVqQkANYGkSJ63m5B9Eup4N+JAAZGiQPM8/mn+b4+pWGhxIaIsSDqcBZ23d6QsyWsKF4S5JShAthiptJFLOTVKT/D8ot2PqMjWLbO/Qr0h2LwlVwLnhp5FkRj8mwtdgDCB+qTBkrUTs1p/NHk2OwLazZZGsCbcpVSwx2O4Vw7R5I2gddN1x0Vep4gVDOz9j5+atkxRfy8hxZG1roia2AAEccEW0y4i5XpHYjstSFI1qwmydnspTdSLzF5I9FnhOKdM6UpVaPn57DJWlfMwyBgqOA2lbV/Y/U7/AFK+ioVn6blb/iAijlji3U7YIZmEFR54GyxepxRblJfdV+ptxTdJM5biR1U9DGtndNsN2U1NmZskGJy0MqlvQrz2uE68mmL5Kz0vsV2ioYYMc9rXU3SyqCJc3fRVb1sYI6Ef034zKvS0VKDg17bBlemRqFNry8S02eLOgzI1QZVNGWhoF/3uuzV0gNvPHSTYW9YPuV7Hp48nzao87Nr4plgyfC0KhLar30gR3HNhwbBHdda4gb9RKPwYw7dTK2mWXY4XY9sy6m8EzpLpI5GryCpdbEanQDYQBxt7BdYsdyx33WufnZlUXosNTG0WOIaQ5m41XIiSDJ3PBHUTyhK+PDjYxF9/0/e6rFN0C6Lwlbu8ciNvy242TQddhli8j6ji2k6SwAxeOQbz5ypnCCBYEkNBEw08nboNxdJsJW7wneIC2asVGO1zYj0EGbHyn35un5eSft7oZ4qlTgDvREGO7MW8RktBI4ixSvE4bVAMNaLNYyzQOpJ3PUqfHVjq8Uj1MCJJiyWfxNp6vPwIj81OXx7Hgm1YJja0mG2a2wH6+6CfdMqNEF1+UPi8PpdtZYcybRqg0tA9PDyrjkAp1qeioG6WwYMnb1vtKr1Bg0qfD1zTdI9x5JcEeNp9MXJ8j0mvk1JobUw9wBqqMAmzbktHoNl6ZlnZ2j9FktBJaCSLySJn7rzP/wAUZmykXmpdshuo8BxjUfIL1TstmH1sO0zJaXUzaPASAY4lukx5qGVza30mUxQx3+rIsbln02H6YnyVSzfBVnd5jS4wQWkhxA5gm/TZXbNMdUpgxRc8dWkH7bqo1+02n/8AJwPnx62Wde/GV49/zRprA4uOT+v9ilY/Iq2nWWuAAmLgQ0kEeRFrIMVo73dBAjff2HKtOc55Uce6+tTkXbDNPqDplIqtZpP8zU8kbAhpPUmBf3XrennlkryI8z1MMUXUBLXaTEETvc9U3yfIn1v9MSTsJ4UTAy1ojqREdCE6/wDYOZTaKbqbWAdZLp3JA5VMyclSJ45qIpznsq6xaRrbcE/jby13QjqljcFVpgaCQ07GZg/0u/Qqx1cyJDZqNJB2APylWKzljXFvXpshjg4o6WRzEOY4CvUBDpn7FJcLlT6b5c025VlzHPnOPcMeyUfxdV5guJVJRvseDklRfsNmbvoU2C07opmbVI0k2CXdn6eosYeAmmbinT7vJCgoJOiUpMreLqy9x6laUT3CStLTsWhLnGYNee4bECyX0ImLBAMdtKMot094qqxJRpGnoumUYxraZBM+qp2cOmu4jqh8TijTE6r8BCnGOJkjf8uq8XN6dvPdeDfhklj7Hn8VZt0Li6156T8xF/koKhX7ryeBZDHGav37Lbh5KK5aJThFybQbhiBuiMRVBEJV3gduJ8ly+srN2hOCuyV4ixRGHfAUVbvMDh0j4WnWpSOTCPR3YxwdfvhDsJ1ubNtTh1MSRp9xZC4Wp3235CmZWh7judR09Nzc+iKmqoVwaY88Ugx7fvySepRM7Hf9/knmGow2T7o8GnZdNJ6MsZuL0VunRcCOEb/AOeO80kdYVvwdKi6LCyd08yoMY5ukbLK8ii6qynyezzynkheQG28imI7E1rW91Licd3tUW4jhOcD2oqtZAIMdblNPHLuIqn9k3ZbKn4YuiiahDTHAB6lW7sPVL69bxMIcHRBuCLtfxE7WmZg7hU/AZ/U+qx5MQ9p6DcGDCtlHGBmJf9MOGqedbtTHTMSJs4yJHuoZYSpp+UPjkuSf6lyzLEgBzeQA6OoMifkfkqfisxYCdbQfaVnbjMIfhKrJgiq10AtN9BhwdBF2zBVbxGJZVdpDgXeVx8rB7D5RlXf96N/+opSigXM8eHE6bN4nj0SVj3B2sCTcH3Tt2TaolxjyUwyZoHX99F6EcigtHnyTk9lcFAvIixMIqrgACQ2drg3UuMpaHz0TJoaQTNzx1VZzlV/YsEuhNh8tcR5LdXIxEps+ppQdSsTsYKj7bk9sqpJLSE7spvdZTywAj5RVbEk2Nihw5wcrxxsRyVMd5NVDHazsFFjHms8u4UQPdAHumOCaGmOU707ICh9ESsT+ppky0StLrYeaPGn8LVRx0OvysWLTk8m5A9C5ve/KYYjZ6xYpY/xf+fYZ/kjip/gobDj/AA/3+JbWKeT81+w0en+4ZiT3B/pCVFbWK2QXF0M8D/hH3UdX/B/3/otrEk+l+wI/k/3BqS3TPfPqfzWLFnX5L9yv2W2l/hhQvKxYtOTs8+I1ykrrEG5WLFjX+6X/AIDjG8eiiZu1YsWrH+ZCX4krz+f6q5UD3h5zPn4FixHL+KJLs32hxL3YSXPc4io4AuJMDSbCdkp7HeB/+ofksWLLLWP+Zqj+X8ixFdUlixRfQV+Qi7Qi4QdI91qxYtMf9tE3+QU/ZA8rFi4KBMw3WN2C0sV49IR+Qme77plhzt7LFiLIjNwusWLFMU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0" name="AutoShape 6" descr="data:image/jpeg;base64,/9j/4AAQSkZJRgABAQAAAQABAAD/2wCEAAkGBxQSEhQUExQVFhUXGBgXGBQUGBgVFxcWGBgYGBgXFhcYHCggGB4lHRQVITEhJSksLi4uFx8zODMuNygtLisBCgoKDg0OGxAQGywmICQsLDAsMC8sLCw0NCw0LCwsLCwsLCwsLCwsLC8sLCwsLCwsLCwsLCwsLCwsLCwsLCwsLP/AABEIAMIBAwMBIgACEQEDEQH/xAAcAAACAgMBAQAAAAAAAAAAAAAEBQMGAAECBwj/xAA7EAABAwIFAQcCBAQGAwEBAAABAAIRAyEEBRIxQVEGIjJhcYGRE6FCscHwFCNS0TNicoKS8QcV4UMW/8QAGgEAAwEBAQEAAAAAAAAAAAAAAQIDBAAFBv/EAC4RAAICAgIBBAECBQUBAAAAAAABAhEDIRIxQQQTIlEyYXFCgcHR8BQzkaHhI//aAAwDAQACEQMRAD8AoWDoFvedtwrTkeIDjClw2TDUBEtjYpphcmax2ptivtZSSR8hn9RDItjCixFALim2FMAsknswHIC3pXQC60JGzgLFuDR7FKqWGdUJgd0fiNvYD5uelgnRwk+K/QfquqndHdbP2A9TwE3OloaMuPXZXM2wzQGhrd3QXRLnmIMEzAE+6CwWEkhpF9oO4sdx7DhO3Ycv1VXd7SO4BIBcDLdI6aovMn3gG5Xl2kaql6hOoneDe082Kf3OKo0e5xiQ5XhIc4SXBhgTwbbcA7j0KPr1gzfzgcmN4+VzhKekPdG73HgWmNzsLSkGNpmtUJBm/iE6RsIpcna7ipL5Mko85W+jrFZm55vAExpFyDMEHr1B8lLR+nxTLtjJaQXXEn9+Xou6eBGh0aQQYJJAO8tOrmRxbblG5JV1Agw2o2G72dbeNnc3F9kZSSXxLNxUdLolw2qf8IDoSQjGvPLSPOxH2uiAFuFFyMrlfgjC2QpWNWyxLyEBni3PtP6JRVr9802ltE7kuEuPpx0uSU/c1IszqU3kB7HB02kA7WkRf/pUxu2UggSo4B8RrI3LyS4+bbkLHUzoJAIabwb6p2BNufyUraGgNcQHHvQ0mTAEiSBfYn0C6pte9swA0XgA83M3KvyHsjy0HhomAJjyn7yE1q4IOGw1HcgJbl9Co+C2zRDpH4tR8+gG3op8xZVabBxm+8tMee4+EstypMVq2SswLb7ktsOjSRx5wVNTxAHdIiBYeQS7D4irpBAbETE3PubH0UNetrNhpI3v13sjwbewcW+xrXxbWgjnhJ8biNRBB2uQuoBJAGolTYrC6RYXMeyeMVEKSQJ9VxEfb1XAobwJTelgQ8Azsp8LgA0/mi80UdzSK7olpNmwoH0yQOZT/H4YToGxufJB41pgMFuABv7p4zsZSEZdFphYjn4AgwQVipaK8kWClQAXYYpIWw1YnIynMLtoWQu2hK2cZpW11pWQlsBoBZUwwcIO3I6+q6aFMxK2ccCit1QAJ6KZq5qU5sUl7CJK1J+IMeGlb1ef83IE8eiYYTBhgiPjbysdkW1kbLNKZyvQXJ1QNWw4Dg+AeDafRw9PyKBx2ELHitTGx74HLeTtNvJOg1YQlU6DGTRFEwVt1QNEkrvQhqDwKhaTtH3Q7AkcV8wawSZ+D/ZL6ubPe3+XTqHe+kt3kASY2sZ8lZnsBCBx+KbRZqPoBYSujJPxseNLwJa+Kqta5zmlouZMDcWjrsIHl5oMVA8S5pL7AE7Fo5M/1dEa3C1K5FQ2kgNkAwDfbY39eEMzDBlQgiQZEn+oeXTxQtEWlryPoIwOF/rBZMAEggabcxEmG+09UbXw5a5wGzhIHmCIhNMI06Rfa3n7rmvSkt9Qoe63Im3ZFgaIDBH74/RZjqJcwtH4rex3+ymwDO7B6u/MqVzUjlUgUIcbhmsGkkaWgEibmNm+XHwkbcL3ife1onhPsyYC8gmQ2C4xJ1GbDqTb2CDwmG0s17w46h0a6PystuKVRtjp0ibA4Ngg3nqf0TTEUNTYQ7GaCLS07OTIKGSbuybFeAZEjkfcIuudIJ5WYqh+Ju4UrAHAFCUr+QBdTp6Gl7vEbn+yDy/Ca3Go7rYJhi6f1HBv4Rv/AGRYpgCAn9yl+rD0DmmOi2ujKxLbDoHptUkLhpW6j9LS47ASmYpqo4N39FIAl+b1tLqLbSX82Ji8e6Z0hN+OEH0M46s6AWFqkDFnMKdi0RhqkaF0GLNKDZxuFgC7aF1pS2EjAXQC6AXbGpWzqIjAiTE2HmegXRprWLpsLCKkaYvPA6zxG88JRhsU6jU0Pc57TdpFy4EwPX98yBy30PGHLobOCV4+RUB2GmTxsTuflGZfig59RpcNQcQBsYA6eVx7JVjq7KtVrh/hy1hJIDT+IOHlc7/ZNF7KQxvlTGmGxoIIaC4jyMf7nAGF1Ty2Xa6p1u4aJDG+QE39SgqWbgWbdoOxAaYmHCAALGD7nom+FxjKnhIOx+RKVuS2gSg4kjWRt8KvY2hLQ+1qxF/9Tt434+FZoSzEYWcMOoh/vMnb1K7HOmIgnBDu/v7qctXOCb3ApiFNvYCGlTifWflD4+qWiG3e6zQPuT0F0aAtabzzET5dEVLdhAsLl7WtAIk3JcdyTuUFhWaKr2HZ1/K6dwg8dS2fyCPhUhkbbT8gZxQpAh1M/hP24K1hwR3Tx90XouHDpB/RaqUrgjcfkhzs6jkhRFkbcootXBCCYKBqdKP1WqgRJCiAumTAQwsUxasTchtAACW9oq+ig4Xl1hHyfsCnGkJP2jeNIBIAHee4gnS02a0Abl7hA9D0VYv5IOJXNC7tPXvSqA8tLQTYTEwNj4rnoOObVhyC0EbEWjb2PK8txOJc5zWF0tbNObQGapmSbGNjbYL0vK8wpvo/UHdY0R3uA0debDcI5YOMEaM0KikGusJNh52UGAl0vP4vCP8AKNvm590sfi3VdFOI+p33SYc2nIn3gt/5J6xgBAGwCjJUtkGqRstW9K7hbhTsWjkNW4XTSpA1K2dRGGLoNXZEKFuJaTCG2GjMS/S3V0ufTlVrO8vDA0gEsJ1NiTpJ4gDa/pfgp/mWHdoe5kvdEhlhO0tE+XUpTh8NXNMh5dSpgCd3VHTEgH8I4ACfG63ZeEa2AYPEOcKrmNc4QC5oNoIGoAAzMjbofRA13AgdC4kWBkQ0RBPn90XTtUfTY12pzh+MyGkidTQYcR3QN41LnEUGGsYBIBOobj6hMuAmDE+nrC0Kky9ogoYqSdNOnVMyZplw4mXO5v8A5dwrhgqX1GD6lBrI2HddbqC3ZBYSmXhoMBou1rQACTs63lx/2n7GQAOgAWfLIlKfLwRNoACAIWq9KWOb5EfZTwlGaZgWVGgRZrnR19b25+6lG5PRPiMqbYAHRZUMBCZXU1AvJu7Y7SOscTv8LnN8WGNlMotyoVrQbTMrZSfJ8zFRTY7HBhEpnilyoAyhaqU5BHVR4WuHCVOLqbtMNEFKzb8LTagWY6pDSqZ//SBlQglWx43NNnKDfRcKtcDdcVK4iVSM97RCO6ULgu0eqmQTdWXp+hvZlVl1OYtmJRjXAheT4nPS1+6teSZ/raLpp4Uuh5emklZblpKf/ahYo8GJ7MgtoVSzmrXdqYWzMO0BhLieNhsAQb7W5Kc53mzaDReHOkC0xa7okTwgezGYj6FWpUILg7vPPjl5GkeYDQ319r2jaXKg4oOK50KMHhAyoWkA6WtBP+Y+IGepJ/4ppiscHFlCYpg9+Ii4syPST8DlcVMQ0BhGznOeSASY0gAQJ/qCWOoOrOxDw9jS1ziGOsYjSTeSIA+eivL5LZaK5S5Mt3Z9/wBerVqRDWlrALnwDa4GxMm24HRPPpXVI7J451N1JjhDalR5aZloOkNEdCe86++oL0IBYM1xkTyw2QBi6FNTBq60qHIRQIGUV05q1UqhphL82xoZF900YuTOpE+Y4gMYSV5zS7QO/ioaZF/tJJ8tlZ+1FYmhY78zYevK82xuVlrmvaXFhLWuDfERPeM+do8z5X24YcYmj0+KM75HpGGz/WGseXtcIlzYl3Iix3EfKjzBsCXVKniJAhxbcyDMaSet1SqWPeXGQ4bw0WEE2a0m3ITepjSWgibAm+qxIIkdAbD/ALR9pJ2h3hcXoKwz+/qubNgjkNdbSBYbjysPILeGrOaGw15dJIhpMm8kSEIwyWtAILvFzEDcGwG+39yjG4CuC1zWWJ/xBIMgusWgjYg3A5bujJpdjUuhphM1Iu4FpAsHNLQREggxG0W8k3yzNhU3VKzNj2CanLWyWmIdFwf7RFj6ILJK1VtSZDmRqkE3AIDo66dTJ6ah5pHjjJEpYNconq1asGiSbRM+Somb5i51V/fB2AI7o0i5JknYg/sqSviyA5gAc0m0xAv57jp0/JBTJlwvuPXjpttvsjhwcdixjexxhM8LWEz5Cek73/eyHzLPNdM3J81Vs6zIA6L7SeBB8On8/OfJAYXG2Imys1FMvD0uuRaey2bxU0kp/wBqsVDQ4FebYbFaKmoJrnOba2ASh27YZ+m+aaLnkufdzdP8qzhr5ErxzLcxIBCaZZmxaTdTnCMhZekfgvHaXOw0EAry7G4/U8mUwzzHl8yVVK77opqKo1+n9Moh2Jx5PKzCYsj0SsuRTvBC7kanjSVElbE6irL2SrFUym102urDkeILCu5X2Llx/GkXJ9cytpUcVKxKZeBZe0LaJDi/c36WaP38Doqtk+NNKu68G97WcJsPv7Sh8xzJ1U/5eCbT5geZ/IJewgOBk+3J6fmtUI0qI48LUabHeE1uIAcRJIk3mXt+Nm/BT3LsKwOvLaom7oe14mYg+K95sfuluSMaQJMODmuIPkZtB2TzNgAGuFiSGiP8x/S59lPJNJ0Cm3o3/wCxDKoFg3pAgc7e6tNDNmkC68szLEd+AbD4/dlzTzotcJKi4RktgyenbVo9frY8NAKlfjWtbqJXn1XtA1zG3UuZ51NIAHZTfpkZlCVjHOe0LRUABskvabPAdMFVPH48XeZ/pb/qMqGvVa6HVqgY0X0+J5/2i491ZKKWjXD0vTZbMTmWqm2eliACR6IHLqragcA2ryC6tadri8FtjaZF+6VqpmeHoNH1NcwP5Yu8AwRrvDSQQYnbzKBqZt9Ks1rjqbUDXUn20tpmTtc65GkgdB6IymrKYsDp0htXouabuLWjvFpiJiZBkHmI56TdRueWu0nbSDYkkk7TPjAj0F0orZ2HYstcd2gA2PfsWt7tgT3ZPBnqua1eo5xBDCGQGnTpJDdNjETdoHpZBSt6KvG4pcvosNKnrm8HYOadyOOJvMX6Sm2EzeqGFr3Gdi1rZgFzjIEiCdQ36bLz7K84fSqOZUAIc6dQJBbPA3tE/wB1a34k3duQLlniM3AMb7gR5LtS7RDLiadeA7FVGOiTqABsWl+5gu0wZkEdbNEXSUYmsKz6jiGDQWtpuIlrdYIloktmD6kjcAomvjqTO44lhAA1XLWki7SW94EbEjmdkNgMNrYI06Z1CNzP43OP6T6roqLegpOELkgz/wBkCJdLbTY+lotA39lxUfqdIEiANQtMGxjfr6roYVrQIBmY6EnfSB1IkDzC3ReKlMOa0sm7S7u72uJ25ixg8KrkkQjDygR5pusWhxLdN23HVvpuY8rKp1awrVnaWtY0EtGkaZgm5HVO85LyHPoult2uEQ6nUMEavIt1BrujiqtgXljjq9b9VOcto3YMdJu9jYUNNylmKr6rIp2INQWQv8G6Usna0VgqfyNYSvFkbRxF0ppMJLyPwCT6SB+q0K11BZH5LOFssOMbNKfxFw+AP/qQ18K4XPN09ef5NLrBKWYio0kCT0VW15JwbQrmT6IjAPLnQVNhqDTUdHuF1iaZZVbpuCkcXxtFuSboZ0KbW8X6rBVE2W30+6uMJhwDdCTcVskkmw0PKxGNrMjhYo+6H2zK2FfBvciS3yPLzE3+T0CgwuDDDcSXW38I3Lj5wCrLiHADQBedU8nzPVI8c8tEj9+a9GM3R56leiLDY4NNoH76pjmeaagwfhBk8zb97qsteCdj6c/9SiXVA4gcfmOVP8nZbgkzrFPgA2BN429o8rBKsa9McefCeTcjpaw9tvZBvwb3yGt1RcmYFgTpB6mEsXZaKSO6bCxgqudqFoA2vF/OJ+UzqYg1GANPq7ol+eVabWCm7W0CBLYLQRBAe2xi3B/JSZdpLQe84DaRDetgLbzyfULrtuJ0oXFSB80Olw2imNLRa9QgEkwYtZKaj5I6qTM8UTUI4HzJuZ6b/dB/UWaWROVGiMKQxr0jMkkk3JN7qX6pDQP6ZLf8ureD9463U9GuHUxKHq7K0q8E4tvTB8CAyo0nYEH4uj8xzMfhJlK3lQhjnENAlx2A3JS+7xVId41J2yX6z6jwAJeTAA5JV5wDtNNrAQ5obp1C2omS4iBf8MHo31VNoVWYdwP+JV5cLspgghzW3io68Se7fYoitnL672MZ/Ll2+pxef9T7TtsAAIskhnUX8u/oXLic1S6LLi8X9OWtY1ukzpqMa7VYeJpFhawFx1UeXdpnOeGPYwNc7SYsA10Dz2N/QEGd1WxiS4SSSTckmSfdc4d107ysn7Ea2P6uaaaj6OIJNMS0uYO+HNMsrTPjEAkjfmTdNMsxrvxOY+/iZBbUF/5gA8JdyCN55JVMx9UuILrkCJ5PqeURkGaFhLHSW7t7pOnrJaCQPZNDMuVME8Fw12WbE4l2GrGq0B7H92pTgd/d7nk7DSNIHSY6pF2mwLQ0VqF6LjBEy6m7+l6sZ016J0uBaQbgiCNyAeDIG/RUYYqph6jpAIcO/TNw5p4I4Me4VM0lFb6ZL08XJ2u12vv/ANN4CtF0RXzPu7b2SatUE9ydJuAdx5Hr6rTCXQ1YV6lpcV2bniTdsY5NU77mkmHtLSODO0ygjSIfpPWPvupqNdrHOYfCY743aRsR5Jzhcta9+okF2ppgbEW1Fp2Ox+UYReSKV7T2CUlBtvyEZizS2mOjQCOnP6/ZV3Eugp/nT5qCLcEemyruPYQ5P6iVN0J6dfFWR0MUabtXyp2ZvLpItwhCJCgFI6g2LlZ45MkFSNXCMuyw0cYbIxtSRKS4e1jwjGYiAq85Vsi4K9BP1FiA+usS8mdxPT88xjaGIAsYp2HUkwJPCQ4P+c91wGCNTzAAYNh3uS4id9gl2KLnd4g+u4md/urd2E7I/wAWWuqg/Rbq1EW7wDYBmJmZESO6eV6EuOKHJswQhektlNx2Gl73UyCyfY34tfladTINxsQD5Hpdet9s+ymHo0tTXQXGAw3k7kzPdAAv6D38sNORLpdsJuSYgD1tx5yk9PljOPJFJqUXxkQumoYHSCd4vv8A9dU0dh/o0jG7WFw1yANxLnDiJJi5AIETcOviBSkwWwyxEXdYzG0GRYzyfRLWxT6hJqOLiWVG96T4g4j21kFGc0lUQwg5bfRJh8QKoLt9fdIMCLRYC1gR0sicpd3ANZdwSQRpMxpvuL8clKctohgmCZ1BxEWc0yDfcEO+ysOHEDykz04v7z90uNtq32Vy0tIU5VlAL3FxDnAmWkd10tDrSJBgm1+Ol94XBNOIeWjuUphvVwbA4nxKzMY0AEC51Sbcblw2NhzeyW0naGEvcYJJJk/iuQOQJPF7KKwRSQXmbFVHDxTpDq5xPWO6P3+5HqEmycYd/wDLaY8JPdF4khwubxA6/dB4ijFQiPP7kfojJUtHJ7FsIau4iYJE2Mcjom7qQAJNuiGw+DbUqsa6YcbxubHn23UskG0UjJCynTMEgEtBAJHE7T8H4T7AYNrTrI2DiJsPCGif+bj7Jpk2W/Sa5omTzAF9Thv6D0v85mrAxrKc6dZ0g3IkRAk7G+56J4YOEbkTnmUpcV/iKrg6oMA7GEZXoupkngGJ4QOEp3ew7gGPVv8A8lPczoBzaY/EWsMzsXATbbz4UcSbx35KzdSoXhv1CBtyT0aNz8IF1Q/UJYS29oMEdLhOsRhtLS1nicPho2HqYkrG5WGND3WbAvcyY39d/hNLFJtKxVkQ2yTNTLadR2p55dB1caZ5twem/CQ9pMOW13yZ1HUPQ7IPEvJdLSbGx2Ke4nEjEUA4x9RkAjkjaR++VR5Fli4fXRJY/bmprz2VRwutF6IxtEtOxUeBwoqEyXBrYJ0tLnGTYAD9V5rjLlxXZsTVWyw5DkNOtSLnGTP4TtbY+aOwmTPp1IpmaZ2DtxbxBNsnwoZTYACGxYEyY3k2A/e6JaQwguteLR0IXsY8MY1o8zJnlbKrm9AtqB06gTB6g/2KCxlDVFkzx7NdSRxZ3AUlUgS5ok+cGD6BGWBSlZSOXjFfYioYLSbRPLjs3yHUrqqxlIFzQXOP4je/kpnt1XOt3Nxpb8KCtUDbNJdPAEgJeKS0WTbewGg/VJWPJlZh6Dgb8ooUe9defNyrZo1eiALEa6iJWkOL+wcj2bA9lP4ivXaNIZSeWSdnaSdQgGWku8tmBWHsV2eOCqVGHW5jmNgujRrBl4DZtOsDp/LKA7MdpcLRrVWmp3Xlz9brS5z3PdIHm9y127/8jUKFBzaDw+q4QNPE/quzTy3w8OiWH265Lsp3/kXGnU/DU6zn0pF3aS5vLqYdY6LbGVXcsxAFVjXgkNJLoMFwh3cbsbl3qgcFQIP18Q8k+IMN3XPQmw/up8FiPqVNerckyOevpv0IXo4IJQ2qZKdp/a/qNswzAYjQz6TQ4Hdog+Foa0STAkPM3NwPMr80yOtRa1+mWubOwI85A3Vjwb6dWrqkMbToMfqpNHeeyo4hwbcanTz/AEnggKUZualGsH1J/k1RTb3Wsa4MIboab/BJ8uErlSqKJpOynUsM1hdAjgg7TsbT59VNR42gwBwNpgHne/srFnmXNDPrN0tE6HNnc6W94Sby6fkKtCjoa5wcSR3tPdtF3BpPJAPpZWjJVaQv5PbC6OGefBp7oDoLmi0mCCbfdLM8o1Jc2O7TN5O/hiREiNQ55TXJcaz6DHh384BrhBuAToe0j/cSN/CVFh3G4vGoaTfw7AGbzBDd7Qkb56KJe27ZBhWhwkRBkfkJjc7C63iKBs6NtQJttMj7uI9x6LtuEGrSIbpt0MWuIibfZHHDCACbtMgafFAO8xbf8uU9COWxacA10OeRoAOoHaIM+9vsgME8VH1HNOggDQNwGeHSbHiD6yUX2gx3cLAILo9QAbzfc6R8+qi7ObOA3mTbcRAa3rczewk+qnpzSKK1ByZYhRkgjUCImYvMDfk/2SvOqTah1HSGgNaQSTEGSb/PujsbiaVFoAqgEXPdLpMX1QI2IHi48lUcwzWajnMJ0OMlpsdXJkf3KfPkhBXIlghKTtElGlTdVBY7VAOo33IIi/r9k2qUxLnGzKelgE7uiB++EvyFoqHWPECQ4ddi0+t339FaMgohtbU4gaO+CRI1F15B8pAjokxK4cl+4+WfGVfoKKFDdz7e156ACTug87wb2XqODA7wUyZqaRtqaD/LG2/wnueZ7TaYpNbr4LYIbPI4Cq1ak5/eIJM3PMmT+hWfNP8AhQ+JP8mG0ezNapQFek3Uw2gObIIMGxMn2HCXMY5rtMEO6Hf4TfszmzsJiA17JpVBpqU3CO6fxidok36SrR2nyPUynVw7aGoQ6zHB7uWgPjTJiLm82hRTXaK27plWzXBzS1kWc0GG+ImNkT2Wpta3+VTcNQ8bwJdoJBAaPDcm5lWqnQkMItqEm/hdEOEzxO3meireNxb2OfTsA3vCnTmXgmQXPcBAJPhAGy142nLk/ohNPhxX2N/qtaJcbddxJ48z6Je7GisTpBABgA7yNyek9EjzjNa4qspFjQbFpubO6D97I92IbQpOcTci0yb/APxaI5Iu68Gf2ZJK+30Q5gXscXRbkG0f3UWHrCZ5mSJgfuIRWEzanUaGuIcCLza/M9EJmGBLRqpmQYKDk/yjspFfwy0zeJrtMiL8j97pRWrVG2DbeyDqY7vzcXvK6q4slvPr5LLL1MZXs1RwuJKytqcLQj3tCXYAcqatVMrM25Mr0TlyxCHGBYiAgfXdVqeIxNrq55F2b1Nc8RqAmXAOj01AwiqdfBjZrZ9B/ZNcv7Q0KYIECfRc5STu9nPapLQgwXZt2KnU46hI1bSDeCBYxt6W4CTZhhnYdj6LRcAmb+F3BM+XHnKv2Xdo6FKYi/okXaPE0a8ubGqOLEjpZdCcve351/yFL/578CPL8Y+noAdfTcHYgHr7lG0XgGoQSAWukRNt7/l8omjSouAOmSBawJ2QmIqDUQPCfMAiRaDst+LKpNr6M+XHW/snbiPquBqEBtwGiTpHubk8n+ykbh6VQaHOg9GlzZEC508ammL8HqgW1AfTg7E+sbLHUNTTJBmDeb8gW/0p5x1olHsHGBpBx+k98CWy2zBO7WuMl259OqPoVY8RtJj5IFx159UPgxqa0Oa1roiGSQAJuBsP+0WynbaxO1+L2PsfujBUtHZJW6Z39bW5xaCNUSDeDInrbnyCzFVXG4k7C44/d/hcOr37sNsRA43kyd99/O21x6hMDS2ZtAuZ356JyaWyN+Ce8ONO77XNiJ/XYe67y7EDDUrguqOBIptvE6gHOOzTECLmPVStzcwWU8PrMxLnHumwixg83KBr5/UcDpo0WRbU1mojiJcSD+qlaT0W4ykqa/7AcfXr1iXP+oW7xJ0AeQ2HqlNY9EzxOIq1Wl1R5IFhNgT0AFvNKqll5/qvtGrGizdl6LWM+o473gQRINpEeRm6eOxRtG0yLTBvAj9eFSsoxjmvDL6XGI3h3BAVjxWMNFzCfA8EB0d5r4jZ3BB+QVo9Nli8SrpaM2fE3O/JNmWHbrLyWAEdYuBFh8fKG/iWydDo/wBt/wDkSftCGxdC8uJfNxcmfT3Mn0WYDBvOzXfBS5ZOLpIMUq7BnN1VNJMO3a87hw2F/ED0XoeRYn62HOHdzYmdJBMQ5jg0lpDg2D6TPKDC5JiXd11EvpHcEgFvmx24TvCZY6i4OBMNs4bOaDEaoJmJFwp4uMk4+QZJVtExplurXOproJIcNYjuVJLW3LbEwASPJV/OMLNcegte9y73urRjsIGOL3PaPqDS9paIcLaXFwvIOq5lLcz3bUiYAFiJ17G032mQq40JKQo7V4V7BTqVqQkANYGkSJ63m5B9Eup4N+JAAZGiQPM8/mn+b4+pWGhxIaIsSDqcBZ23d6QsyWsKF4S5JShAthiptJFLOTVKT/D8ot2PqMjWLbO/Qr0h2LwlVwLnhp5FkRj8mwtdgDCB+qTBkrUTs1p/NHk2OwLazZZGsCbcpVSwx2O4Vw7R5I2gddN1x0Vep4gVDOz9j5+atkxRfy8hxZG1roia2AAEccEW0y4i5XpHYjstSFI1qwmydnspTdSLzF5I9FnhOKdM6UpVaPn57DJWlfMwyBgqOA2lbV/Y/U7/AFK+ioVn6blb/iAijlji3U7YIZmEFR54GyxepxRblJfdV+ptxTdJM5biR1U9DGtndNsN2U1NmZskGJy0MqlvQrz2uE68mmL5Kz0vsV2ioYYMc9rXU3SyqCJc3fRVb1sYI6Ef034zKvS0VKDg17bBlemRqFNry8S02eLOgzI1QZVNGWhoF/3uuzV0gNvPHSTYW9YPuV7Hp48nzao87Nr4plgyfC0KhLar30gR3HNhwbBHdda4gb9RKPwYw7dTK2mWXY4XY9sy6m8EzpLpI5GryCpdbEanQDYQBxt7BdYsdyx33WufnZlUXosNTG0WOIaQ5m41XIiSDJ3PBHUTyhK+PDjYxF9/0/e6rFN0C6Lwlbu8ciNvy242TQddhli8j6ji2k6SwAxeOQbz5ypnCCBYEkNBEw08nboNxdJsJW7wneIC2asVGO1zYj0EGbHyn35un5eSft7oZ4qlTgDvREGO7MW8RktBI4ixSvE4bVAMNaLNYyzQOpJ3PUqfHVjq8Uj1MCJJiyWfxNp6vPwIj81OXx7Hgm1YJja0mG2a2wH6+6CfdMqNEF1+UPi8PpdtZYcybRqg0tA9PDyrjkAp1qeioG6WwYMnb1vtKr1Bg0qfD1zTdI9x5JcEeNp9MXJ8j0mvk1JobUw9wBqqMAmzbktHoNl6ZlnZ2j9FktBJaCSLySJn7rzP/wAUZmykXmpdshuo8BxjUfIL1TstmH1sO0zJaXUzaPASAY4lukx5qGVza30mUxQx3+rIsbln02H6YnyVSzfBVnd5jS4wQWkhxA5gm/TZXbNMdUpgxRc8dWkH7bqo1+02n/8AJwPnx62Wde/GV49/zRprA4uOT+v9ilY/Iq2nWWuAAmLgQ0kEeRFrIMVo73dBAjff2HKtOc55Uce6+tTkXbDNPqDplIqtZpP8zU8kbAhpPUmBf3XrennlkryI8z1MMUXUBLXaTEETvc9U3yfIn1v9MSTsJ4UTAy1ojqREdCE6/wDYOZTaKbqbWAdZLp3JA5VMyclSJ45qIpznsq6xaRrbcE/jby13QjqljcFVpgaCQ07GZg/0u/Qqx1cyJDZqNJB2APylWKzljXFvXpshjg4o6WRzEOY4CvUBDpn7FJcLlT6b5c025VlzHPnOPcMeyUfxdV5guJVJRvseDklRfsNmbvoU2C07opmbVI0k2CXdn6eosYeAmmbinT7vJCgoJOiUpMreLqy9x6laUT3CStLTsWhLnGYNee4bECyX0ImLBAMdtKMot094qqxJRpGnoumUYxraZBM+qp2cOmu4jqh8TijTE6r8BCnGOJkjf8uq8XN6dvPdeDfhklj7Hn8VZt0Li6156T8xF/koKhX7ryeBZDHGav37Lbh5KK5aJThFybQbhiBuiMRVBEJV3gduJ8ly+srN2hOCuyV4ixRGHfAUVbvMDh0j4WnWpSOTCPR3YxwdfvhDsJ1ubNtTh1MSRp9xZC4Wp3235CmZWh7judR09Nzc+iKmqoVwaY88Ugx7fvySepRM7Hf9/knmGow2T7o8GnZdNJ6MsZuL0VunRcCOEb/AOeO80kdYVvwdKi6LCyd08yoMY5ukbLK8ii6qynyezzynkheQG28imI7E1rW91Licd3tUW4jhOcD2oqtZAIMdblNPHLuIqn9k3ZbKn4YuiiahDTHAB6lW7sPVL69bxMIcHRBuCLtfxE7WmZg7hU/AZ/U+qx5MQ9p6DcGDCtlHGBmJf9MOGqedbtTHTMSJs4yJHuoZYSpp+UPjkuSf6lyzLEgBzeQA6OoMifkfkqfisxYCdbQfaVnbjMIfhKrJgiq10AtN9BhwdBF2zBVbxGJZVdpDgXeVx8rB7D5RlXf96N/+opSigXM8eHE6bN4nj0SVj3B2sCTcH3Tt2TaolxjyUwyZoHX99F6EcigtHnyTk9lcFAvIixMIqrgACQ2drg3UuMpaHz0TJoaQTNzx1VZzlV/YsEuhNh8tcR5LdXIxEps+ppQdSsTsYKj7bk9sqpJLSE7spvdZTywAj5RVbEk2Nihw5wcrxxsRyVMd5NVDHazsFFjHms8u4UQPdAHumOCaGmOU707ICh9ESsT+ppky0StLrYeaPGn8LVRx0OvysWLTk8m5A9C5ve/KYYjZ6xYpY/xf+fYZ/kjip/gobDj/AA/3+JbWKeT81+w0en+4ZiT3B/pCVFbWK2QXF0M8D/hH3UdX/B/3/otrEk+l+wI/k/3BqS3TPfPqfzWLFnX5L9yv2W2l/hhQvKxYtOTs8+I1ykrrEG5WLFjX+6X/AIDjG8eiiZu1YsWrH+ZCX4krz+f6q5UD3h5zPn4FixHL+KJLs32hxL3YSXPc4io4AuJMDSbCdkp7HeB/+ofksWLLLWP+Zqj+X8ixFdUlixRfQV+Qi7Qi4QdI91qxYtMf9tE3+QU/ZA8rFi4KBMw3WN2C0sV49IR+Qme77plhzt7LFiLIjNwusWLFMU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512" name="Picture 8" descr="http://4.bp.blogspot.com/-_K806ZtHgdo/UEY0XjNr3LI/AAAAAAAAAH4/lDEdMh9QQtI/s320/wallpaper_winter_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852936"/>
            <a:ext cx="5064224" cy="37981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62</TotalTime>
  <Words>110</Words>
  <Application>Microsoft Office PowerPoint</Application>
  <PresentationFormat>On-screen Show (4:3)</PresentationFormat>
  <Paragraphs>21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Metro</vt:lpstr>
      <vt:lpstr>Šalčio darbai</vt:lpstr>
      <vt:lpstr>Kai temperatūra nukrinta žemiau 0 laipsnių, šaltis pradeda savo darbą:</vt:lpstr>
      <vt:lpstr>Slide 3</vt:lpstr>
      <vt:lpstr>Slide 4</vt:lpstr>
      <vt:lpstr>Slide 5</vt:lpstr>
      <vt:lpstr>Slide 6</vt:lpstr>
      <vt:lpstr>Slide 7</vt:lpstr>
      <vt:lpstr>Slide 8</vt:lpstr>
      <vt:lpstr>Ar žinojote, kad šaltis yra puikus dailininkas? Jis puikiai piešia ant langų: 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Pabūkite ir jūs žiemos dailininkais. Pavaizduokite apšalusį langą. Jums reikės:  tamsaus spalvoto popieriaus, baltos spalvos guašo. 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Šalčio darbai</dc:title>
  <dc:creator>user</dc:creator>
  <cp:lastModifiedBy>user</cp:lastModifiedBy>
  <cp:revision>10</cp:revision>
  <dcterms:created xsi:type="dcterms:W3CDTF">2014-01-14T18:36:46Z</dcterms:created>
  <dcterms:modified xsi:type="dcterms:W3CDTF">2014-01-14T19:38:50Z</dcterms:modified>
</cp:coreProperties>
</file>